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148.xml"/>
  <Override ContentType="application/vnd.openxmlformats-officedocument.presentationml.notesSlide+xml" PartName="/ppt/notesSlides/notesSlide39.xml"/>
  <Override ContentType="application/vnd.openxmlformats-officedocument.presentationml.notesSlide+xml" PartName="/ppt/notesSlides/notesSlide135.xml"/>
  <Override ContentType="application/vnd.openxmlformats-officedocument.presentationml.notesSlide+xml" PartName="/ppt/notesSlides/notesSlide137.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163.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15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5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161.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59.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60.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140.xml"/>
  <Override ContentType="application/vnd.openxmlformats-officedocument.presentationml.notesSlide+xml" PartName="/ppt/notesSlides/notesSlide154.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149.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139.xml"/>
  <Override ContentType="application/vnd.openxmlformats-officedocument.presentationml.notesSlide+xml" PartName="/ppt/notesSlides/notesSlide55.xml"/>
  <Override ContentType="application/vnd.openxmlformats-officedocument.presentationml.notesSlide+xml" PartName="/ppt/notesSlides/notesSlide156.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162.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158.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156.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36.xml"/>
  <Override ContentType="application/vnd.openxmlformats-officedocument.presentationml.slide+xml" PartName="/ppt/slides/slide154.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141.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42.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20.xml"/>
  <Override ContentType="application/vnd.openxmlformats-officedocument.presentationml.slide+xml" PartName="/ppt/slides/slide16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31.xml"/>
  <Override ContentType="application/vnd.openxmlformats-officedocument.presentationml.slide+xml" PartName="/ppt/slides/slide159.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163.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15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57.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30.xml"/>
  <Override ContentType="application/vnd.openxmlformats-officedocument.presentationml.slide+xml" PartName="/ppt/slides/slide147.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153.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14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51.xml"/>
  <Override ContentType="application/vnd.openxmlformats-officedocument.presentationml.slide+xml" PartName="/ppt/slides/slide109.xml"/>
  <Override ContentType="application/vnd.openxmlformats-officedocument.presentationml.slide+xml" PartName="/ppt/slides/slide134.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160.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43.xml"/>
  <Override ContentType="application/vnd.openxmlformats-officedocument.presentationml.slide+xml" PartName="/ppt/slides/slide117.xml"/>
  <Override ContentType="application/vnd.openxmlformats-officedocument.presentationml.slide+xml" PartName="/ppt/slides/slide145.xml"/>
  <Override ContentType="application/vnd.openxmlformats-officedocument.presentationml.slide+xml" PartName="/ppt/slides/slide132.xml"/>
  <Override ContentType="application/vnd.openxmlformats-officedocument.presentationml.slide+xml" PartName="/ppt/slides/slide162.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15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2" r:id="rId91"/>
    <p:sldId id="343" r:id="rId92"/>
    <p:sldId id="344" r:id="rId93"/>
    <p:sldId id="345" r:id="rId94"/>
    <p:sldId id="346" r:id="rId95"/>
    <p:sldId id="347" r:id="rId96"/>
    <p:sldId id="348" r:id="rId97"/>
    <p:sldId id="349" r:id="rId98"/>
    <p:sldId id="350" r:id="rId99"/>
    <p:sldId id="351" r:id="rId100"/>
    <p:sldId id="352" r:id="rId101"/>
    <p:sldId id="353" r:id="rId102"/>
    <p:sldId id="354" r:id="rId103"/>
    <p:sldId id="355" r:id="rId104"/>
    <p:sldId id="356" r:id="rId105"/>
    <p:sldId id="357" r:id="rId106"/>
    <p:sldId id="358" r:id="rId107"/>
    <p:sldId id="359" r:id="rId108"/>
    <p:sldId id="360" r:id="rId109"/>
    <p:sldId id="361" r:id="rId110"/>
    <p:sldId id="362" r:id="rId111"/>
    <p:sldId id="363" r:id="rId112"/>
    <p:sldId id="364" r:id="rId113"/>
    <p:sldId id="365" r:id="rId114"/>
    <p:sldId id="366" r:id="rId115"/>
    <p:sldId id="367" r:id="rId116"/>
    <p:sldId id="368" r:id="rId117"/>
    <p:sldId id="369" r:id="rId118"/>
    <p:sldId id="370" r:id="rId119"/>
    <p:sldId id="371" r:id="rId120"/>
    <p:sldId id="372" r:id="rId121"/>
    <p:sldId id="373" r:id="rId122"/>
    <p:sldId id="374" r:id="rId123"/>
    <p:sldId id="375" r:id="rId124"/>
    <p:sldId id="376" r:id="rId125"/>
    <p:sldId id="377" r:id="rId126"/>
    <p:sldId id="378" r:id="rId127"/>
    <p:sldId id="379" r:id="rId128"/>
    <p:sldId id="380" r:id="rId129"/>
    <p:sldId id="381" r:id="rId130"/>
    <p:sldId id="382" r:id="rId131"/>
    <p:sldId id="383" r:id="rId132"/>
    <p:sldId id="384" r:id="rId133"/>
    <p:sldId id="385" r:id="rId134"/>
    <p:sldId id="386" r:id="rId135"/>
    <p:sldId id="387" r:id="rId136"/>
    <p:sldId id="388" r:id="rId137"/>
    <p:sldId id="389" r:id="rId138"/>
    <p:sldId id="390" r:id="rId139"/>
    <p:sldId id="391" r:id="rId140"/>
    <p:sldId id="392" r:id="rId141"/>
    <p:sldId id="393" r:id="rId142"/>
    <p:sldId id="394" r:id="rId143"/>
    <p:sldId id="395" r:id="rId144"/>
    <p:sldId id="396" r:id="rId145"/>
    <p:sldId id="397" r:id="rId146"/>
    <p:sldId id="398" r:id="rId147"/>
    <p:sldId id="399" r:id="rId148"/>
    <p:sldId id="400" r:id="rId149"/>
    <p:sldId id="401" r:id="rId150"/>
    <p:sldId id="402" r:id="rId151"/>
    <p:sldId id="403" r:id="rId152"/>
    <p:sldId id="404" r:id="rId153"/>
    <p:sldId id="405" r:id="rId154"/>
    <p:sldId id="406" r:id="rId155"/>
    <p:sldId id="407" r:id="rId156"/>
    <p:sldId id="408" r:id="rId157"/>
    <p:sldId id="409" r:id="rId158"/>
    <p:sldId id="410" r:id="rId159"/>
    <p:sldId id="411" r:id="rId160"/>
    <p:sldId id="412" r:id="rId161"/>
    <p:sldId id="413" r:id="rId162"/>
    <p:sldId id="414" r:id="rId163"/>
    <p:sldId id="415" r:id="rId164"/>
    <p:sldId id="416" r:id="rId165"/>
    <p:sldId id="417" r:id="rId166"/>
    <p:sldId id="418" r:id="rId16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68" roundtripDataSignature="AMtx7micuBw4i8IEfN4dcVSvM171uBCik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07" Type="http://schemas.openxmlformats.org/officeDocument/2006/relationships/slide" Target="slides/slide103.xml"/><Relationship Id="rId106" Type="http://schemas.openxmlformats.org/officeDocument/2006/relationships/slide" Target="slides/slide102.xml"/><Relationship Id="rId105" Type="http://schemas.openxmlformats.org/officeDocument/2006/relationships/slide" Target="slides/slide101.xml"/><Relationship Id="rId104" Type="http://schemas.openxmlformats.org/officeDocument/2006/relationships/slide" Target="slides/slide100.xml"/><Relationship Id="rId109" Type="http://schemas.openxmlformats.org/officeDocument/2006/relationships/slide" Target="slides/slide105.xml"/><Relationship Id="rId108" Type="http://schemas.openxmlformats.org/officeDocument/2006/relationships/slide" Target="slides/slide104.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103" Type="http://schemas.openxmlformats.org/officeDocument/2006/relationships/slide" Target="slides/slide99.xml"/><Relationship Id="rId102" Type="http://schemas.openxmlformats.org/officeDocument/2006/relationships/slide" Target="slides/slide98.xml"/><Relationship Id="rId101" Type="http://schemas.openxmlformats.org/officeDocument/2006/relationships/slide" Target="slides/slide97.xml"/><Relationship Id="rId100" Type="http://schemas.openxmlformats.org/officeDocument/2006/relationships/slide" Target="slides/slide96.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29" Type="http://schemas.openxmlformats.org/officeDocument/2006/relationships/slide" Target="slides/slide125.xml"/><Relationship Id="rId128" Type="http://schemas.openxmlformats.org/officeDocument/2006/relationships/slide" Target="slides/slide124.xml"/><Relationship Id="rId127" Type="http://schemas.openxmlformats.org/officeDocument/2006/relationships/slide" Target="slides/slide123.xml"/><Relationship Id="rId126" Type="http://schemas.openxmlformats.org/officeDocument/2006/relationships/slide" Target="slides/slide122.xml"/><Relationship Id="rId26" Type="http://schemas.openxmlformats.org/officeDocument/2006/relationships/slide" Target="slides/slide22.xml"/><Relationship Id="rId121" Type="http://schemas.openxmlformats.org/officeDocument/2006/relationships/slide" Target="slides/slide117.xml"/><Relationship Id="rId25" Type="http://schemas.openxmlformats.org/officeDocument/2006/relationships/slide" Target="slides/slide21.xml"/><Relationship Id="rId120" Type="http://schemas.openxmlformats.org/officeDocument/2006/relationships/slide" Target="slides/slide116.xml"/><Relationship Id="rId28" Type="http://schemas.openxmlformats.org/officeDocument/2006/relationships/slide" Target="slides/slide24.xml"/><Relationship Id="rId27" Type="http://schemas.openxmlformats.org/officeDocument/2006/relationships/slide" Target="slides/slide23.xml"/><Relationship Id="rId125" Type="http://schemas.openxmlformats.org/officeDocument/2006/relationships/slide" Target="slides/slide121.xml"/><Relationship Id="rId29" Type="http://schemas.openxmlformats.org/officeDocument/2006/relationships/slide" Target="slides/slide25.xml"/><Relationship Id="rId124" Type="http://schemas.openxmlformats.org/officeDocument/2006/relationships/slide" Target="slides/slide120.xml"/><Relationship Id="rId123" Type="http://schemas.openxmlformats.org/officeDocument/2006/relationships/slide" Target="slides/slide119.xml"/><Relationship Id="rId122" Type="http://schemas.openxmlformats.org/officeDocument/2006/relationships/slide" Target="slides/slide118.xml"/><Relationship Id="rId95" Type="http://schemas.openxmlformats.org/officeDocument/2006/relationships/slide" Target="slides/slide91.xml"/><Relationship Id="rId94" Type="http://schemas.openxmlformats.org/officeDocument/2006/relationships/slide" Target="slides/slide90.xml"/><Relationship Id="rId97" Type="http://schemas.openxmlformats.org/officeDocument/2006/relationships/slide" Target="slides/slide93.xml"/><Relationship Id="rId96" Type="http://schemas.openxmlformats.org/officeDocument/2006/relationships/slide" Target="slides/slide92.xml"/><Relationship Id="rId11" Type="http://schemas.openxmlformats.org/officeDocument/2006/relationships/slide" Target="slides/slide7.xml"/><Relationship Id="rId99" Type="http://schemas.openxmlformats.org/officeDocument/2006/relationships/slide" Target="slides/slide95.xml"/><Relationship Id="rId10" Type="http://schemas.openxmlformats.org/officeDocument/2006/relationships/slide" Target="slides/slide6.xml"/><Relationship Id="rId98" Type="http://schemas.openxmlformats.org/officeDocument/2006/relationships/slide" Target="slides/slide94.xml"/><Relationship Id="rId13" Type="http://schemas.openxmlformats.org/officeDocument/2006/relationships/slide" Target="slides/slide9.xml"/><Relationship Id="rId12" Type="http://schemas.openxmlformats.org/officeDocument/2006/relationships/slide" Target="slides/slide8.xml"/><Relationship Id="rId91" Type="http://schemas.openxmlformats.org/officeDocument/2006/relationships/slide" Target="slides/slide87.xml"/><Relationship Id="rId90" Type="http://schemas.openxmlformats.org/officeDocument/2006/relationships/slide" Target="slides/slide86.xml"/><Relationship Id="rId93" Type="http://schemas.openxmlformats.org/officeDocument/2006/relationships/slide" Target="slides/slide89.xml"/><Relationship Id="rId92" Type="http://schemas.openxmlformats.org/officeDocument/2006/relationships/slide" Target="slides/slide88.xml"/><Relationship Id="rId118" Type="http://schemas.openxmlformats.org/officeDocument/2006/relationships/slide" Target="slides/slide114.xml"/><Relationship Id="rId117" Type="http://schemas.openxmlformats.org/officeDocument/2006/relationships/slide" Target="slides/slide113.xml"/><Relationship Id="rId116" Type="http://schemas.openxmlformats.org/officeDocument/2006/relationships/slide" Target="slides/slide112.xml"/><Relationship Id="rId115" Type="http://schemas.openxmlformats.org/officeDocument/2006/relationships/slide" Target="slides/slide111.xml"/><Relationship Id="rId119" Type="http://schemas.openxmlformats.org/officeDocument/2006/relationships/slide" Target="slides/slide115.xml"/><Relationship Id="rId15" Type="http://schemas.openxmlformats.org/officeDocument/2006/relationships/slide" Target="slides/slide11.xml"/><Relationship Id="rId110" Type="http://schemas.openxmlformats.org/officeDocument/2006/relationships/slide" Target="slides/slide106.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14" Type="http://schemas.openxmlformats.org/officeDocument/2006/relationships/slide" Target="slides/slide110.xml"/><Relationship Id="rId18" Type="http://schemas.openxmlformats.org/officeDocument/2006/relationships/slide" Target="slides/slide14.xml"/><Relationship Id="rId113" Type="http://schemas.openxmlformats.org/officeDocument/2006/relationships/slide" Target="slides/slide109.xml"/><Relationship Id="rId112" Type="http://schemas.openxmlformats.org/officeDocument/2006/relationships/slide" Target="slides/slide108.xml"/><Relationship Id="rId111" Type="http://schemas.openxmlformats.org/officeDocument/2006/relationships/slide" Target="slides/slide107.xml"/><Relationship Id="rId84" Type="http://schemas.openxmlformats.org/officeDocument/2006/relationships/slide" Target="slides/slide80.xml"/><Relationship Id="rId83" Type="http://schemas.openxmlformats.org/officeDocument/2006/relationships/slide" Target="slides/slide79.xml"/><Relationship Id="rId86" Type="http://schemas.openxmlformats.org/officeDocument/2006/relationships/slide" Target="slides/slide82.xml"/><Relationship Id="rId85" Type="http://schemas.openxmlformats.org/officeDocument/2006/relationships/slide" Target="slides/slide81.xml"/><Relationship Id="rId88" Type="http://schemas.openxmlformats.org/officeDocument/2006/relationships/slide" Target="slides/slide84.xml"/><Relationship Id="rId150" Type="http://schemas.openxmlformats.org/officeDocument/2006/relationships/slide" Target="slides/slide146.xml"/><Relationship Id="rId87" Type="http://schemas.openxmlformats.org/officeDocument/2006/relationships/slide" Target="slides/slide83.xml"/><Relationship Id="rId89" Type="http://schemas.openxmlformats.org/officeDocument/2006/relationships/slide" Target="slides/slide85.xml"/><Relationship Id="rId80" Type="http://schemas.openxmlformats.org/officeDocument/2006/relationships/slide" Target="slides/slide76.xml"/><Relationship Id="rId82" Type="http://schemas.openxmlformats.org/officeDocument/2006/relationships/slide" Target="slides/slide78.xml"/><Relationship Id="rId81" Type="http://schemas.openxmlformats.org/officeDocument/2006/relationships/slide" Target="slides/slide7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149" Type="http://schemas.openxmlformats.org/officeDocument/2006/relationships/slide" Target="slides/slide145.xml"/><Relationship Id="rId4" Type="http://schemas.openxmlformats.org/officeDocument/2006/relationships/notesMaster" Target="notesMasters/notesMaster1.xml"/><Relationship Id="rId148" Type="http://schemas.openxmlformats.org/officeDocument/2006/relationships/slide" Target="slides/slide144.xml"/><Relationship Id="rId9" Type="http://schemas.openxmlformats.org/officeDocument/2006/relationships/slide" Target="slides/slide5.xml"/><Relationship Id="rId143" Type="http://schemas.openxmlformats.org/officeDocument/2006/relationships/slide" Target="slides/slide139.xml"/><Relationship Id="rId142" Type="http://schemas.openxmlformats.org/officeDocument/2006/relationships/slide" Target="slides/slide138.xml"/><Relationship Id="rId141" Type="http://schemas.openxmlformats.org/officeDocument/2006/relationships/slide" Target="slides/slide137.xml"/><Relationship Id="rId140" Type="http://schemas.openxmlformats.org/officeDocument/2006/relationships/slide" Target="slides/slide136.xml"/><Relationship Id="rId5" Type="http://schemas.openxmlformats.org/officeDocument/2006/relationships/slide" Target="slides/slide1.xml"/><Relationship Id="rId147" Type="http://schemas.openxmlformats.org/officeDocument/2006/relationships/slide" Target="slides/slide143.xml"/><Relationship Id="rId6" Type="http://schemas.openxmlformats.org/officeDocument/2006/relationships/slide" Target="slides/slide2.xml"/><Relationship Id="rId146" Type="http://schemas.openxmlformats.org/officeDocument/2006/relationships/slide" Target="slides/slide142.xml"/><Relationship Id="rId7" Type="http://schemas.openxmlformats.org/officeDocument/2006/relationships/slide" Target="slides/slide3.xml"/><Relationship Id="rId145" Type="http://schemas.openxmlformats.org/officeDocument/2006/relationships/slide" Target="slides/slide141.xml"/><Relationship Id="rId8" Type="http://schemas.openxmlformats.org/officeDocument/2006/relationships/slide" Target="slides/slide4.xml"/><Relationship Id="rId144" Type="http://schemas.openxmlformats.org/officeDocument/2006/relationships/slide" Target="slides/slide140.xml"/><Relationship Id="rId73" Type="http://schemas.openxmlformats.org/officeDocument/2006/relationships/slide" Target="slides/slide69.xml"/><Relationship Id="rId72" Type="http://schemas.openxmlformats.org/officeDocument/2006/relationships/slide" Target="slides/slide68.xml"/><Relationship Id="rId75" Type="http://schemas.openxmlformats.org/officeDocument/2006/relationships/slide" Target="slides/slide71.xml"/><Relationship Id="rId74" Type="http://schemas.openxmlformats.org/officeDocument/2006/relationships/slide" Target="slides/slide70.xml"/><Relationship Id="rId77" Type="http://schemas.openxmlformats.org/officeDocument/2006/relationships/slide" Target="slides/slide73.xml"/><Relationship Id="rId76" Type="http://schemas.openxmlformats.org/officeDocument/2006/relationships/slide" Target="slides/slide72.xml"/><Relationship Id="rId79" Type="http://schemas.openxmlformats.org/officeDocument/2006/relationships/slide" Target="slides/slide75.xml"/><Relationship Id="rId78" Type="http://schemas.openxmlformats.org/officeDocument/2006/relationships/slide" Target="slides/slide74.xml"/><Relationship Id="rId71" Type="http://schemas.openxmlformats.org/officeDocument/2006/relationships/slide" Target="slides/slide67.xml"/><Relationship Id="rId70" Type="http://schemas.openxmlformats.org/officeDocument/2006/relationships/slide" Target="slides/slide66.xml"/><Relationship Id="rId139" Type="http://schemas.openxmlformats.org/officeDocument/2006/relationships/slide" Target="slides/slide135.xml"/><Relationship Id="rId138" Type="http://schemas.openxmlformats.org/officeDocument/2006/relationships/slide" Target="slides/slide134.xml"/><Relationship Id="rId137" Type="http://schemas.openxmlformats.org/officeDocument/2006/relationships/slide" Target="slides/slide133.xml"/><Relationship Id="rId132" Type="http://schemas.openxmlformats.org/officeDocument/2006/relationships/slide" Target="slides/slide128.xml"/><Relationship Id="rId131" Type="http://schemas.openxmlformats.org/officeDocument/2006/relationships/slide" Target="slides/slide127.xml"/><Relationship Id="rId130" Type="http://schemas.openxmlformats.org/officeDocument/2006/relationships/slide" Target="slides/slide126.xml"/><Relationship Id="rId136" Type="http://schemas.openxmlformats.org/officeDocument/2006/relationships/slide" Target="slides/slide132.xml"/><Relationship Id="rId135" Type="http://schemas.openxmlformats.org/officeDocument/2006/relationships/slide" Target="slides/slide131.xml"/><Relationship Id="rId134" Type="http://schemas.openxmlformats.org/officeDocument/2006/relationships/slide" Target="slides/slide130.xml"/><Relationship Id="rId133" Type="http://schemas.openxmlformats.org/officeDocument/2006/relationships/slide" Target="slides/slide129.xml"/><Relationship Id="rId62" Type="http://schemas.openxmlformats.org/officeDocument/2006/relationships/slide" Target="slides/slide58.xml"/><Relationship Id="rId61" Type="http://schemas.openxmlformats.org/officeDocument/2006/relationships/slide" Target="slides/slide57.xml"/><Relationship Id="rId64" Type="http://schemas.openxmlformats.org/officeDocument/2006/relationships/slide" Target="slides/slide60.xml"/><Relationship Id="rId63" Type="http://schemas.openxmlformats.org/officeDocument/2006/relationships/slide" Target="slides/slide59.xml"/><Relationship Id="rId66" Type="http://schemas.openxmlformats.org/officeDocument/2006/relationships/slide" Target="slides/slide62.xml"/><Relationship Id="rId65" Type="http://schemas.openxmlformats.org/officeDocument/2006/relationships/slide" Target="slides/slide61.xml"/><Relationship Id="rId68" Type="http://schemas.openxmlformats.org/officeDocument/2006/relationships/slide" Target="slides/slide64.xml"/><Relationship Id="rId67" Type="http://schemas.openxmlformats.org/officeDocument/2006/relationships/slide" Target="slides/slide63.xml"/><Relationship Id="rId60" Type="http://schemas.openxmlformats.org/officeDocument/2006/relationships/slide" Target="slides/slide56.xml"/><Relationship Id="rId165" Type="http://schemas.openxmlformats.org/officeDocument/2006/relationships/slide" Target="slides/slide161.xml"/><Relationship Id="rId69" Type="http://schemas.openxmlformats.org/officeDocument/2006/relationships/slide" Target="slides/slide65.xml"/><Relationship Id="rId164" Type="http://schemas.openxmlformats.org/officeDocument/2006/relationships/slide" Target="slides/slide160.xml"/><Relationship Id="rId163" Type="http://schemas.openxmlformats.org/officeDocument/2006/relationships/slide" Target="slides/slide159.xml"/><Relationship Id="rId162" Type="http://schemas.openxmlformats.org/officeDocument/2006/relationships/slide" Target="slides/slide158.xml"/><Relationship Id="rId168" Type="http://customschemas.google.com/relationships/presentationmetadata" Target="metadata"/><Relationship Id="rId167" Type="http://schemas.openxmlformats.org/officeDocument/2006/relationships/slide" Target="slides/slide163.xml"/><Relationship Id="rId166" Type="http://schemas.openxmlformats.org/officeDocument/2006/relationships/slide" Target="slides/slide162.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55" Type="http://schemas.openxmlformats.org/officeDocument/2006/relationships/slide" Target="slides/slide51.xml"/><Relationship Id="rId161" Type="http://schemas.openxmlformats.org/officeDocument/2006/relationships/slide" Target="slides/slide157.xml"/><Relationship Id="rId54" Type="http://schemas.openxmlformats.org/officeDocument/2006/relationships/slide" Target="slides/slide50.xml"/><Relationship Id="rId160" Type="http://schemas.openxmlformats.org/officeDocument/2006/relationships/slide" Target="slides/slide156.xml"/><Relationship Id="rId57" Type="http://schemas.openxmlformats.org/officeDocument/2006/relationships/slide" Target="slides/slide53.xml"/><Relationship Id="rId56" Type="http://schemas.openxmlformats.org/officeDocument/2006/relationships/slide" Target="slides/slide52.xml"/><Relationship Id="rId159" Type="http://schemas.openxmlformats.org/officeDocument/2006/relationships/slide" Target="slides/slide155.xml"/><Relationship Id="rId59" Type="http://schemas.openxmlformats.org/officeDocument/2006/relationships/slide" Target="slides/slide55.xml"/><Relationship Id="rId154" Type="http://schemas.openxmlformats.org/officeDocument/2006/relationships/slide" Target="slides/slide150.xml"/><Relationship Id="rId58" Type="http://schemas.openxmlformats.org/officeDocument/2006/relationships/slide" Target="slides/slide54.xml"/><Relationship Id="rId153" Type="http://schemas.openxmlformats.org/officeDocument/2006/relationships/slide" Target="slides/slide149.xml"/><Relationship Id="rId152" Type="http://schemas.openxmlformats.org/officeDocument/2006/relationships/slide" Target="slides/slide148.xml"/><Relationship Id="rId151" Type="http://schemas.openxmlformats.org/officeDocument/2006/relationships/slide" Target="slides/slide147.xml"/><Relationship Id="rId158" Type="http://schemas.openxmlformats.org/officeDocument/2006/relationships/slide" Target="slides/slide154.xml"/><Relationship Id="rId157" Type="http://schemas.openxmlformats.org/officeDocument/2006/relationships/slide" Target="slides/slide153.xml"/><Relationship Id="rId156" Type="http://schemas.openxmlformats.org/officeDocument/2006/relationships/slide" Target="slides/slide152.xml"/><Relationship Id="rId155" Type="http://schemas.openxmlformats.org/officeDocument/2006/relationships/slide" Target="slides/slide151.xml"/></Relationships>
</file>

<file path=ppt/media/image1.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zh-C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9" name="Google Shape;13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5427249884_1_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1" name="Google Shape;201;g5427249884_1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be7704ab85_6_26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46" name="Google Shape;846;gbe7704ab85_6_2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be7704ab85_6_26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54" name="Google Shape;854;gbe7704ab85_6_2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gbe7704ab85_6_27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2" name="Google Shape;862;gbe7704ab85_6_2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be7704ab85_6_28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0" name="Google Shape;870;gbe7704ab85_6_2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gbe7704ab85_6_28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8" name="Google Shape;878;gbe7704ab85_6_2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be7704ab85_6_29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86" name="Google Shape;886;gbe7704ab85_6_2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be7704ab85_6_30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94" name="Google Shape;894;gbe7704ab85_6_3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be7704ab85_6_30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02" name="Google Shape;902;gbe7704ab85_6_3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be7704ab85_6_3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10" name="Google Shape;910;gbe7704ab85_6_3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be7704ab85_6_3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18" name="Google Shape;918;gbe7704ab85_6_3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5427249884_1_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8" name="Google Shape;208;g5427249884_1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be7704ab85_6_3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26" name="Google Shape;926;gbe7704ab85_6_3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be7704ab85_6_33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4" name="Google Shape;934;gbe7704ab85_6_3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be7704ab85_6_3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2" name="Google Shape;942;gbe7704ab85_6_3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gbe7704ab85_6_35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50" name="Google Shape;950;gbe7704ab85_6_3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be7704ab85_6_3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58" name="Google Shape;958;gbe7704ab85_6_3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 name="Shape 964"/>
        <p:cNvGrpSpPr/>
        <p:nvPr/>
      </p:nvGrpSpPr>
      <p:grpSpPr>
        <a:xfrm>
          <a:off x="0" y="0"/>
          <a:ext cx="0" cy="0"/>
          <a:chOff x="0" y="0"/>
          <a:chExt cx="0" cy="0"/>
        </a:xfrm>
      </p:grpSpPr>
      <p:sp>
        <p:nvSpPr>
          <p:cNvPr id="965" name="Google Shape;965;gbe7704ab85_6_36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66" name="Google Shape;966;gbe7704ab85_6_3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be7704ab85_6_37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74" name="Google Shape;974;gbe7704ab85_6_3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be7704ab85_6_37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82" name="Google Shape;982;gbe7704ab85_6_3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gbe7704ab85_6_38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0" name="Google Shape;990;gbe7704ab85_6_3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be7704ab85_6_39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8" name="Google Shape;998;gbe7704ab85_6_3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5427249884_1_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5" name="Google Shape;215;g5427249884_1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be7704ab85_6_40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6" name="Google Shape;1006;gbe7704ab85_6_4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be7704ab85_6_40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14" name="Google Shape;1014;gbe7704ab85_6_4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gbe7704ab85_6_4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22" name="Google Shape;1022;gbe7704ab85_6_4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gbe7704ab85_6_4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30" name="Google Shape;1030;gbe7704ab85_6_4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gbe7704ab85_6_42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38" name="Google Shape;1038;gbe7704ab85_6_4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 name="Shape 1044"/>
        <p:cNvGrpSpPr/>
        <p:nvPr/>
      </p:nvGrpSpPr>
      <p:grpSpPr>
        <a:xfrm>
          <a:off x="0" y="0"/>
          <a:ext cx="0" cy="0"/>
          <a:chOff x="0" y="0"/>
          <a:chExt cx="0" cy="0"/>
        </a:xfrm>
      </p:grpSpPr>
      <p:sp>
        <p:nvSpPr>
          <p:cNvPr id="1045" name="Google Shape;1045;gbe7704ab85_6_43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46" name="Google Shape;1046;gbe7704ab85_6_4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gbe7704ab85_6_44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4" name="Google Shape;1054;gbe7704ab85_6_4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be7704ab85_6_5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2" name="Google Shape;1062;gbe7704ab85_6_5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be7704ab85_6_58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8" name="Google Shape;1068;gbe7704ab85_6_5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be7704ab85_6_58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76" name="Google Shape;1076;gbe7704ab85_6_5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5427249884_1_3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2" name="Google Shape;222;g5427249884_1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be7704ab85_6_59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4" name="Google Shape;1084;gbe7704ab85_6_5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 name="Shape 1090"/>
        <p:cNvGrpSpPr/>
        <p:nvPr/>
      </p:nvGrpSpPr>
      <p:grpSpPr>
        <a:xfrm>
          <a:off x="0" y="0"/>
          <a:ext cx="0" cy="0"/>
          <a:chOff x="0" y="0"/>
          <a:chExt cx="0" cy="0"/>
        </a:xfrm>
      </p:grpSpPr>
      <p:sp>
        <p:nvSpPr>
          <p:cNvPr id="1091" name="Google Shape;1091;gbe7704ab85_6_6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92" name="Google Shape;1092;gbe7704ab85_6_6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be7704ab85_6_6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00" name="Google Shape;1100;gbe7704ab85_6_6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be7704ab85_6_6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08" name="Google Shape;1108;gbe7704ab85_6_6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gbe7704ab85_6_6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16" name="Google Shape;1116;gbe7704ab85_6_6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be7704ab85_6_6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24" name="Google Shape;1124;gbe7704ab85_6_6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be7704ab85_6_63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32" name="Google Shape;1132;gbe7704ab85_6_6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 name="Shape 1138"/>
        <p:cNvGrpSpPr/>
        <p:nvPr/>
      </p:nvGrpSpPr>
      <p:grpSpPr>
        <a:xfrm>
          <a:off x="0" y="0"/>
          <a:ext cx="0" cy="0"/>
          <a:chOff x="0" y="0"/>
          <a:chExt cx="0" cy="0"/>
        </a:xfrm>
      </p:grpSpPr>
      <p:sp>
        <p:nvSpPr>
          <p:cNvPr id="1139" name="Google Shape;1139;gbe7704ab85_6_64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40" name="Google Shape;1140;gbe7704ab85_6_6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gbe7704ab85_6_6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48" name="Google Shape;1148;gbe7704ab85_6_6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 name="Shape 1154"/>
        <p:cNvGrpSpPr/>
        <p:nvPr/>
      </p:nvGrpSpPr>
      <p:grpSpPr>
        <a:xfrm>
          <a:off x="0" y="0"/>
          <a:ext cx="0" cy="0"/>
          <a:chOff x="0" y="0"/>
          <a:chExt cx="0" cy="0"/>
        </a:xfrm>
      </p:grpSpPr>
      <p:sp>
        <p:nvSpPr>
          <p:cNvPr id="1155" name="Google Shape;1155;gbe7704ab85_6_6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56" name="Google Shape;1156;gbe7704ab85_6_6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5427249884_1_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9" name="Google Shape;229;g5427249884_1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2" name="Shape 1162"/>
        <p:cNvGrpSpPr/>
        <p:nvPr/>
      </p:nvGrpSpPr>
      <p:grpSpPr>
        <a:xfrm>
          <a:off x="0" y="0"/>
          <a:ext cx="0" cy="0"/>
          <a:chOff x="0" y="0"/>
          <a:chExt cx="0" cy="0"/>
        </a:xfrm>
      </p:grpSpPr>
      <p:sp>
        <p:nvSpPr>
          <p:cNvPr id="1163" name="Google Shape;1163;gbe7704ab85_6_66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64" name="Google Shape;1164;gbe7704ab85_6_6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 name="Shape 1170"/>
        <p:cNvGrpSpPr/>
        <p:nvPr/>
      </p:nvGrpSpPr>
      <p:grpSpPr>
        <a:xfrm>
          <a:off x="0" y="0"/>
          <a:ext cx="0" cy="0"/>
          <a:chOff x="0" y="0"/>
          <a:chExt cx="0" cy="0"/>
        </a:xfrm>
      </p:grpSpPr>
      <p:sp>
        <p:nvSpPr>
          <p:cNvPr id="1171" name="Google Shape;1171;gbe7704ab85_6_67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72" name="Google Shape;1172;gbe7704ab85_6_6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 name="Shape 1178"/>
        <p:cNvGrpSpPr/>
        <p:nvPr/>
      </p:nvGrpSpPr>
      <p:grpSpPr>
        <a:xfrm>
          <a:off x="0" y="0"/>
          <a:ext cx="0" cy="0"/>
          <a:chOff x="0" y="0"/>
          <a:chExt cx="0" cy="0"/>
        </a:xfrm>
      </p:grpSpPr>
      <p:sp>
        <p:nvSpPr>
          <p:cNvPr id="1179" name="Google Shape;1179;gbe7704ab85_6_6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80" name="Google Shape;1180;gbe7704ab85_6_6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be7704ab85_6_68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88" name="Google Shape;1188;gbe7704ab85_6_6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be7704ab85_6_69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96" name="Google Shape;1196;gbe7704ab85_6_6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gbe7704ab85_6_70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04" name="Google Shape;1204;gbe7704ab85_6_7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be7704ab85_6_70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12" name="Google Shape;1212;gbe7704ab85_6_7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 name="Shape 1218"/>
        <p:cNvGrpSpPr/>
        <p:nvPr/>
      </p:nvGrpSpPr>
      <p:grpSpPr>
        <a:xfrm>
          <a:off x="0" y="0"/>
          <a:ext cx="0" cy="0"/>
          <a:chOff x="0" y="0"/>
          <a:chExt cx="0" cy="0"/>
        </a:xfrm>
      </p:grpSpPr>
      <p:sp>
        <p:nvSpPr>
          <p:cNvPr id="1219" name="Google Shape;1219;gbe7704ab85_6_7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0" name="Google Shape;1220;gbe7704ab85_6_7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 name="Shape 1226"/>
        <p:cNvGrpSpPr/>
        <p:nvPr/>
      </p:nvGrpSpPr>
      <p:grpSpPr>
        <a:xfrm>
          <a:off x="0" y="0"/>
          <a:ext cx="0" cy="0"/>
          <a:chOff x="0" y="0"/>
          <a:chExt cx="0" cy="0"/>
        </a:xfrm>
      </p:grpSpPr>
      <p:sp>
        <p:nvSpPr>
          <p:cNvPr id="1227" name="Google Shape;1227;gbe7704ab85_6_7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8" name="Google Shape;1228;gbe7704ab85_6_7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4" name="Shape 1234"/>
        <p:cNvGrpSpPr/>
        <p:nvPr/>
      </p:nvGrpSpPr>
      <p:grpSpPr>
        <a:xfrm>
          <a:off x="0" y="0"/>
          <a:ext cx="0" cy="0"/>
          <a:chOff x="0" y="0"/>
          <a:chExt cx="0" cy="0"/>
        </a:xfrm>
      </p:grpSpPr>
      <p:sp>
        <p:nvSpPr>
          <p:cNvPr id="1235" name="Google Shape;1235;gbe7704ab85_6_7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36" name="Google Shape;1236;gbe7704ab85_6_7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5427249884_1_4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6" name="Google Shape;236;g5427249884_1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 name="Shape 1242"/>
        <p:cNvGrpSpPr/>
        <p:nvPr/>
      </p:nvGrpSpPr>
      <p:grpSpPr>
        <a:xfrm>
          <a:off x="0" y="0"/>
          <a:ext cx="0" cy="0"/>
          <a:chOff x="0" y="0"/>
          <a:chExt cx="0" cy="0"/>
        </a:xfrm>
      </p:grpSpPr>
      <p:sp>
        <p:nvSpPr>
          <p:cNvPr id="1243" name="Google Shape;1243;gbe7704ab85_6_73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44" name="Google Shape;1244;gbe7704ab85_6_7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0" name="Shape 1250"/>
        <p:cNvGrpSpPr/>
        <p:nvPr/>
      </p:nvGrpSpPr>
      <p:grpSpPr>
        <a:xfrm>
          <a:off x="0" y="0"/>
          <a:ext cx="0" cy="0"/>
          <a:chOff x="0" y="0"/>
          <a:chExt cx="0" cy="0"/>
        </a:xfrm>
      </p:grpSpPr>
      <p:sp>
        <p:nvSpPr>
          <p:cNvPr id="1251" name="Google Shape;1251;gbe7704ab85_6_7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52" name="Google Shape;1252;gbe7704ab85_6_7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8" name="Shape 1258"/>
        <p:cNvGrpSpPr/>
        <p:nvPr/>
      </p:nvGrpSpPr>
      <p:grpSpPr>
        <a:xfrm>
          <a:off x="0" y="0"/>
          <a:ext cx="0" cy="0"/>
          <a:chOff x="0" y="0"/>
          <a:chExt cx="0" cy="0"/>
        </a:xfrm>
      </p:grpSpPr>
      <p:sp>
        <p:nvSpPr>
          <p:cNvPr id="1259" name="Google Shape;1259;gbe7704ab85_6_75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60" name="Google Shape;1260;gbe7704ab85_6_7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 name="Shape 1266"/>
        <p:cNvGrpSpPr/>
        <p:nvPr/>
      </p:nvGrpSpPr>
      <p:grpSpPr>
        <a:xfrm>
          <a:off x="0" y="0"/>
          <a:ext cx="0" cy="0"/>
          <a:chOff x="0" y="0"/>
          <a:chExt cx="0" cy="0"/>
        </a:xfrm>
      </p:grpSpPr>
      <p:sp>
        <p:nvSpPr>
          <p:cNvPr id="1267" name="Google Shape;1267;gbe7704ab85_6_7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68" name="Google Shape;1268;gbe7704ab85_6_7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gbe7704ab85_6_7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76" name="Google Shape;1276;gbe7704ab85_6_7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 name="Shape 1282"/>
        <p:cNvGrpSpPr/>
        <p:nvPr/>
      </p:nvGrpSpPr>
      <p:grpSpPr>
        <a:xfrm>
          <a:off x="0" y="0"/>
          <a:ext cx="0" cy="0"/>
          <a:chOff x="0" y="0"/>
          <a:chExt cx="0" cy="0"/>
        </a:xfrm>
      </p:grpSpPr>
      <p:sp>
        <p:nvSpPr>
          <p:cNvPr id="1283" name="Google Shape;1283;gbe7704ab85_6_77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84" name="Google Shape;1284;gbe7704ab85_6_7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0" name="Shape 1290"/>
        <p:cNvGrpSpPr/>
        <p:nvPr/>
      </p:nvGrpSpPr>
      <p:grpSpPr>
        <a:xfrm>
          <a:off x="0" y="0"/>
          <a:ext cx="0" cy="0"/>
          <a:chOff x="0" y="0"/>
          <a:chExt cx="0" cy="0"/>
        </a:xfrm>
      </p:grpSpPr>
      <p:sp>
        <p:nvSpPr>
          <p:cNvPr id="1291" name="Google Shape;1291;gbe7704ab85_6_77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92" name="Google Shape;1292;gbe7704ab85_6_7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8" name="Shape 1298"/>
        <p:cNvGrpSpPr/>
        <p:nvPr/>
      </p:nvGrpSpPr>
      <p:grpSpPr>
        <a:xfrm>
          <a:off x="0" y="0"/>
          <a:ext cx="0" cy="0"/>
          <a:chOff x="0" y="0"/>
          <a:chExt cx="0" cy="0"/>
        </a:xfrm>
      </p:grpSpPr>
      <p:sp>
        <p:nvSpPr>
          <p:cNvPr id="1299" name="Google Shape;1299;gbe7704ab85_6_78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00" name="Google Shape;1300;gbe7704ab85_6_7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 name="Shape 1306"/>
        <p:cNvGrpSpPr/>
        <p:nvPr/>
      </p:nvGrpSpPr>
      <p:grpSpPr>
        <a:xfrm>
          <a:off x="0" y="0"/>
          <a:ext cx="0" cy="0"/>
          <a:chOff x="0" y="0"/>
          <a:chExt cx="0" cy="0"/>
        </a:xfrm>
      </p:grpSpPr>
      <p:sp>
        <p:nvSpPr>
          <p:cNvPr id="1307" name="Google Shape;1307;gbe7704ab85_6_79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08" name="Google Shape;1308;gbe7704ab85_6_7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4" name="Shape 1314"/>
        <p:cNvGrpSpPr/>
        <p:nvPr/>
      </p:nvGrpSpPr>
      <p:grpSpPr>
        <a:xfrm>
          <a:off x="0" y="0"/>
          <a:ext cx="0" cy="0"/>
          <a:chOff x="0" y="0"/>
          <a:chExt cx="0" cy="0"/>
        </a:xfrm>
      </p:grpSpPr>
      <p:sp>
        <p:nvSpPr>
          <p:cNvPr id="1315" name="Google Shape;1315;gbe7704ab85_6_79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16" name="Google Shape;1316;gbe7704ab85_6_7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5427249884_1_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3" name="Google Shape;243;g5427249884_1_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2" name="Shape 1322"/>
        <p:cNvGrpSpPr/>
        <p:nvPr/>
      </p:nvGrpSpPr>
      <p:grpSpPr>
        <a:xfrm>
          <a:off x="0" y="0"/>
          <a:ext cx="0" cy="0"/>
          <a:chOff x="0" y="0"/>
          <a:chExt cx="0" cy="0"/>
        </a:xfrm>
      </p:grpSpPr>
      <p:sp>
        <p:nvSpPr>
          <p:cNvPr id="1323" name="Google Shape;1323;gbe7704ab85_6_80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24" name="Google Shape;1324;gbe7704ab85_6_8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0" name="Shape 1330"/>
        <p:cNvGrpSpPr/>
        <p:nvPr/>
      </p:nvGrpSpPr>
      <p:grpSpPr>
        <a:xfrm>
          <a:off x="0" y="0"/>
          <a:ext cx="0" cy="0"/>
          <a:chOff x="0" y="0"/>
          <a:chExt cx="0" cy="0"/>
        </a:xfrm>
      </p:grpSpPr>
      <p:sp>
        <p:nvSpPr>
          <p:cNvPr id="1331" name="Google Shape;1331;gbe7704ab85_6_8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2" name="Google Shape;1332;gbe7704ab85_6_8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8" name="Shape 1338"/>
        <p:cNvGrpSpPr/>
        <p:nvPr/>
      </p:nvGrpSpPr>
      <p:grpSpPr>
        <a:xfrm>
          <a:off x="0" y="0"/>
          <a:ext cx="0" cy="0"/>
          <a:chOff x="0" y="0"/>
          <a:chExt cx="0" cy="0"/>
        </a:xfrm>
      </p:grpSpPr>
      <p:sp>
        <p:nvSpPr>
          <p:cNvPr id="1339" name="Google Shape;1339;gbe7704ab85_6_8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40" name="Google Shape;1340;gbe7704ab85_6_8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6" name="Shape 1346"/>
        <p:cNvGrpSpPr/>
        <p:nvPr/>
      </p:nvGrpSpPr>
      <p:grpSpPr>
        <a:xfrm>
          <a:off x="0" y="0"/>
          <a:ext cx="0" cy="0"/>
          <a:chOff x="0" y="0"/>
          <a:chExt cx="0" cy="0"/>
        </a:xfrm>
      </p:grpSpPr>
      <p:sp>
        <p:nvSpPr>
          <p:cNvPr id="1347" name="Google Shape;1347;gbe7704ab85_6_8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48" name="Google Shape;1348;gbe7704ab85_6_8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5427249884_1_6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0" name="Google Shape;250;g5427249884_1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5427249884_1_6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7" name="Google Shape;257;g5427249884_1_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be7704ab85_1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4" name="Google Shape;264;gbe7704ab85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5" name="Google Shape;14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be7704ab85_1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2" name="Google Shape;272;gbe7704ab85_1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be7704ab85_1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9" name="Google Shape;279;gbe7704ab85_1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be7704ab85_1_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6" name="Google Shape;286;gbe7704ab85_1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be7704ab85_1_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3" name="Google Shape;293;gbe7704ab85_1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be7704ab85_1_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0" name="Google Shape;300;gbe7704ab85_1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be7704ab85_1_3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7" name="Google Shape;307;gbe7704ab85_1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be7704ab85_1_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4" name="Google Shape;314;gbe7704ab85_1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be7704ab85_1_4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1" name="Google Shape;321;gbe7704ab85_1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be7704ab85_1_5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8" name="Google Shape;328;gbe7704ab85_1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be7704ab85_1_6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5" name="Google Shape;335;gbe7704ab85_1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a9b3348d34_0_1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1" name="Google Shape;151;ga9b3348d34_0_1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be7704ab85_1_6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2" name="Google Shape;342;gbe7704ab85_1_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be7704ab85_1_7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9" name="Google Shape;349;gbe7704ab85_1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be7704ab85_1_7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6" name="Google Shape;356;gbe7704ab85_1_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be7704ab85_1_8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3" name="Google Shape;363;gbe7704ab85_1_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be7704ab85_1_9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0" name="Google Shape;370;gbe7704ab85_1_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be7704ab85_1_9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7" name="Google Shape;377;gbe7704ab85_1_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be7704ab85_1_10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4" name="Google Shape;384;gbe7704ab85_1_1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be7704ab85_1_1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1" name="Google Shape;391;gbe7704ab85_1_1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be7704ab85_1_1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8" name="Google Shape;398;gbe7704ab85_1_1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be7704ab85_1_1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5" name="Google Shape;405;gbe7704ab85_1_1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9" name="Google Shape;15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be7704ab85_1_13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2" name="Google Shape;412;gbe7704ab85_1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be7704ab85_1_13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9" name="Google Shape;419;gbe7704ab85_1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be7704ab85_1_14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6" name="Google Shape;426;gbe7704ab85_1_1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be7704ab85_1_15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3" name="Google Shape;433;gbe7704ab85_1_1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be7704ab85_1_1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0" name="Google Shape;440;gbe7704ab85_1_1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be7704ab85_1_16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7" name="Google Shape;447;gbe7704ab85_1_1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be7704ab85_1_16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4" name="Google Shape;454;gbe7704ab85_1_1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be7704ab85_1_17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1" name="Google Shape;461;gbe7704ab85_1_1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be7704ab85_1_18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8" name="Google Shape;468;gbe7704ab85_1_1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be7704ab85_1_18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5" name="Google Shape;475;gbe7704ab85_1_1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a9b3348d34_0_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6" name="Google Shape;166;ga9b3348d34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be7704ab85_1_19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2" name="Google Shape;482;gbe7704ab85_1_1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be7704ab85_1_19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9" name="Google Shape;489;gbe7704ab85_1_1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be7704ab85_1_20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96" name="Google Shape;496;gbe7704ab85_1_2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be7704ab85_1_2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3" name="Google Shape;503;gbe7704ab85_1_2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be7704ab85_1_2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0" name="Google Shape;510;gbe7704ab85_1_2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be7704ab85_1_2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7" name="Google Shape;517;gbe7704ab85_1_2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be7704ab85_1_3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4" name="Google Shape;524;gbe7704ab85_1_3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be7704ab85_1_3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32" name="Google Shape;532;gbe7704ab85_1_3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be7704ab85_1_37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0" name="Google Shape;540;gbe7704ab85_1_3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be7704ab85_1_3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7" name="Google Shape;547;gbe7704ab85_1_3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5427249884_0_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3" name="Google Shape;173;g5427249884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be7704ab85_1_38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54" name="Google Shape;554;gbe7704ab85_1_3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be7704ab85_1_38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61" name="Google Shape;561;gbe7704ab85_1_3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be7704ab85_1_39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68" name="Google Shape;568;gbe7704ab85_1_3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be7704ab85_1_40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75" name="Google Shape;575;gbe7704ab85_1_4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be7704ab85_1_40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82" name="Google Shape;582;gbe7704ab85_1_4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be7704ab85_1_4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89" name="Google Shape;589;gbe7704ab85_1_4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be7704ab85_1_4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96" name="Google Shape;596;gbe7704ab85_1_4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be7704ab85_1_4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03" name="Google Shape;603;gbe7704ab85_1_4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be7704ab85_1_4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0" name="Google Shape;610;gbe7704ab85_1_4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be7704ab85_1_43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7" name="Google Shape;617;gbe7704ab85_1_4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5427249884_0_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0" name="Google Shape;180;g5427249884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be7704ab85_1_4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4" name="Google Shape;624;gbe7704ab85_1_4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be7704ab85_1_44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1" name="Google Shape;631;gbe7704ab85_1_4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be7704ab85_1_45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8" name="Google Shape;638;gbe7704ab85_1_4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be7704ab85_1_46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5" name="Google Shape;645;gbe7704ab85_1_4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be7704ab85_1_46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2" name="Google Shape;652;gbe7704ab85_1_4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be7704ab85_1_47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9" name="Google Shape;659;gbe7704ab85_1_4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be7704ab85_1_47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66" name="Google Shape;666;gbe7704ab85_1_4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be7704ab85_1_48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73" name="Google Shape;673;gbe7704ab85_1_4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be7704ab85_1_49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80" name="Google Shape;680;gbe7704ab85_1_4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be7704ab85_1_49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87" name="Google Shape;687;gbe7704ab85_1_4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5427249884_0_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7" name="Google Shape;187;g5427249884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be7704ab85_6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94" name="Google Shape;694;gbe7704ab85_6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be7704ab85_6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2" name="Google Shape;702;gbe7704ab85_6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be7704ab85_6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9" name="Google Shape;709;gbe7704ab85_6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be7704ab85_6_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7" name="Google Shape;717;gbe7704ab85_6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be7704ab85_6_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8" name="Google Shape;728;gbe7704ab85_6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be7704ab85_6_3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36" name="Google Shape;736;gbe7704ab85_6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be7704ab85_6_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44" name="Google Shape;744;gbe7704ab85_6_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be7704ab85_6_5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52" name="Google Shape;752;gbe7704ab85_6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be7704ab85_6_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60" name="Google Shape;760;gbe7704ab85_6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be7704ab85_6_6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68" name="Google Shape;768;gbe7704ab85_6_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5427249884_1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4" name="Google Shape;194;g5427249884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be7704ab85_6_7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76" name="Google Shape;776;gbe7704ab85_6_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be7704ab85_6_7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83" name="Google Shape;783;gbe7704ab85_6_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be7704ab85_6_8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90" name="Google Shape;790;gbe7704ab85_6_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be7704ab85_6_9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97" name="Google Shape;797;gbe7704ab85_6_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be7704ab85_6_9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04" name="Google Shape;804;gbe7704ab85_6_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be7704ab85_6_10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11" name="Google Shape;811;gbe7704ab85_6_1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be7704ab85_6_10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18" name="Google Shape;818;gbe7704ab85_6_1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 name="Shape 823"/>
        <p:cNvGrpSpPr/>
        <p:nvPr/>
      </p:nvGrpSpPr>
      <p:grpSpPr>
        <a:xfrm>
          <a:off x="0" y="0"/>
          <a:ext cx="0" cy="0"/>
          <a:chOff x="0" y="0"/>
          <a:chExt cx="0" cy="0"/>
        </a:xfrm>
      </p:grpSpPr>
      <p:sp>
        <p:nvSpPr>
          <p:cNvPr id="824" name="Google Shape;824;gbe7704ab85_6_1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25" name="Google Shape;825;gbe7704ab85_6_1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 name="Shape 830"/>
        <p:cNvGrpSpPr/>
        <p:nvPr/>
      </p:nvGrpSpPr>
      <p:grpSpPr>
        <a:xfrm>
          <a:off x="0" y="0"/>
          <a:ext cx="0" cy="0"/>
          <a:chOff x="0" y="0"/>
          <a:chExt cx="0" cy="0"/>
        </a:xfrm>
      </p:grpSpPr>
      <p:sp>
        <p:nvSpPr>
          <p:cNvPr id="831" name="Google Shape;831;gbe7704ab85_6_1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32" name="Google Shape;832;gbe7704ab85_6_1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be7704ab85_6_1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39" name="Google Shape;839;gbe7704ab85_6_1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15" name="Shape 15"/>
        <p:cNvGrpSpPr/>
        <p:nvPr/>
      </p:nvGrpSpPr>
      <p:grpSpPr>
        <a:xfrm>
          <a:off x="0" y="0"/>
          <a:ext cx="0" cy="0"/>
          <a:chOff x="0" y="0"/>
          <a:chExt cx="0" cy="0"/>
        </a:xfrm>
      </p:grpSpPr>
      <p:sp>
        <p:nvSpPr>
          <p:cNvPr id="16" name="Google Shape;16;p20"/>
          <p:cNvSpPr txBox="1"/>
          <p:nvPr>
            <p:ph type="ctrTitle"/>
          </p:nvPr>
        </p:nvSpPr>
        <p:spPr>
          <a:xfrm>
            <a:off x="1595269" y="1122363"/>
            <a:ext cx="9001462"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4800"/>
              <a:buFont typeface="Bookman Old Style"/>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0"/>
          <p:cNvSpPr txBox="1"/>
          <p:nvPr>
            <p:ph idx="1" type="subTitle"/>
          </p:nvPr>
        </p:nvSpPr>
        <p:spPr>
          <a:xfrm>
            <a:off x="1595269" y="3602038"/>
            <a:ext cx="9001462" cy="1655762"/>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1000"/>
              </a:spcBef>
              <a:spcAft>
                <a:spcPts val="0"/>
              </a:spcAft>
              <a:buClr>
                <a:schemeClr val="dk1"/>
              </a:buClr>
              <a:buSzPts val="2400"/>
              <a:buNone/>
              <a:defRPr sz="2400"/>
            </a:lvl1pPr>
            <a:lvl2pPr lvl="1" algn="ctr">
              <a:lnSpc>
                <a:spcPct val="120000"/>
              </a:lnSpc>
              <a:spcBef>
                <a:spcPts val="500"/>
              </a:spcBef>
              <a:spcAft>
                <a:spcPts val="0"/>
              </a:spcAft>
              <a:buClr>
                <a:schemeClr val="dk1"/>
              </a:buClr>
              <a:buSzPts val="2000"/>
              <a:buNone/>
              <a:defRPr sz="2000"/>
            </a:lvl2pPr>
            <a:lvl3pPr lvl="2" algn="ctr">
              <a:lnSpc>
                <a:spcPct val="120000"/>
              </a:lnSpc>
              <a:spcBef>
                <a:spcPts val="500"/>
              </a:spcBef>
              <a:spcAft>
                <a:spcPts val="0"/>
              </a:spcAft>
              <a:buClr>
                <a:schemeClr val="dk1"/>
              </a:buClr>
              <a:buSzPts val="1800"/>
              <a:buNone/>
              <a:defRPr sz="1800"/>
            </a:lvl3pPr>
            <a:lvl4pPr lvl="3" algn="ctr">
              <a:lnSpc>
                <a:spcPct val="120000"/>
              </a:lnSpc>
              <a:spcBef>
                <a:spcPts val="500"/>
              </a:spcBef>
              <a:spcAft>
                <a:spcPts val="0"/>
              </a:spcAft>
              <a:buClr>
                <a:schemeClr val="dk1"/>
              </a:buClr>
              <a:buSzPts val="1600"/>
              <a:buNone/>
              <a:defRPr sz="1600"/>
            </a:lvl4pPr>
            <a:lvl5pPr lvl="4" algn="ctr">
              <a:lnSpc>
                <a:spcPct val="120000"/>
              </a:lnSpc>
              <a:spcBef>
                <a:spcPts val="500"/>
              </a:spcBef>
              <a:spcAft>
                <a:spcPts val="0"/>
              </a:spcAft>
              <a:buClr>
                <a:schemeClr val="dk1"/>
              </a:buClr>
              <a:buSzPts val="1600"/>
              <a:buNone/>
              <a:defRPr sz="1600"/>
            </a:lvl5pPr>
            <a:lvl6pPr lvl="5" algn="ctr">
              <a:lnSpc>
                <a:spcPct val="120000"/>
              </a:lnSpc>
              <a:spcBef>
                <a:spcPts val="500"/>
              </a:spcBef>
              <a:spcAft>
                <a:spcPts val="0"/>
              </a:spcAft>
              <a:buClr>
                <a:schemeClr val="dk1"/>
              </a:buClr>
              <a:buSzPts val="1600"/>
              <a:buNone/>
              <a:defRPr sz="1600"/>
            </a:lvl6pPr>
            <a:lvl7pPr lvl="6" algn="ctr">
              <a:lnSpc>
                <a:spcPct val="120000"/>
              </a:lnSpc>
              <a:spcBef>
                <a:spcPts val="500"/>
              </a:spcBef>
              <a:spcAft>
                <a:spcPts val="0"/>
              </a:spcAft>
              <a:buClr>
                <a:schemeClr val="dk1"/>
              </a:buClr>
              <a:buSzPts val="1600"/>
              <a:buNone/>
              <a:defRPr sz="1600"/>
            </a:lvl7pPr>
            <a:lvl8pPr lvl="7" algn="ctr">
              <a:lnSpc>
                <a:spcPct val="120000"/>
              </a:lnSpc>
              <a:spcBef>
                <a:spcPts val="500"/>
              </a:spcBef>
              <a:spcAft>
                <a:spcPts val="0"/>
              </a:spcAft>
              <a:buClr>
                <a:schemeClr val="dk1"/>
              </a:buClr>
              <a:buSzPts val="1600"/>
              <a:buNone/>
              <a:defRPr sz="1600"/>
            </a:lvl8pPr>
            <a:lvl9pPr lvl="8" algn="ctr">
              <a:lnSpc>
                <a:spcPct val="120000"/>
              </a:lnSpc>
              <a:spcBef>
                <a:spcPts val="500"/>
              </a:spcBef>
              <a:spcAft>
                <a:spcPts val="0"/>
              </a:spcAft>
              <a:buClr>
                <a:schemeClr val="dk1"/>
              </a:buClr>
              <a:buSzPts val="1600"/>
              <a:buNone/>
              <a:defRPr sz="1600"/>
            </a:lvl9pPr>
          </a:lstStyle>
          <a:p/>
        </p:txBody>
      </p:sp>
      <p:sp>
        <p:nvSpPr>
          <p:cNvPr id="18" name="Google Shape;18;p2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0"/>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2" name="Shape 72"/>
        <p:cNvGrpSpPr/>
        <p:nvPr/>
      </p:nvGrpSpPr>
      <p:grpSpPr>
        <a:xfrm>
          <a:off x="0" y="0"/>
          <a:ext cx="0" cy="0"/>
          <a:chOff x="0" y="0"/>
          <a:chExt cx="0" cy="0"/>
        </a:xfrm>
      </p:grpSpPr>
      <p:sp>
        <p:nvSpPr>
          <p:cNvPr id="73" name="Google Shape;73;p29"/>
          <p:cNvSpPr txBox="1"/>
          <p:nvPr>
            <p:ph type="title"/>
          </p:nvPr>
        </p:nvSpPr>
        <p:spPr>
          <a:xfrm>
            <a:off x="913806" y="4289372"/>
            <a:ext cx="10367564" cy="81935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2800"/>
              <a:buFont typeface="Bookman Old Style"/>
              <a:buNone/>
              <a:defRPr sz="2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9"/>
          <p:cNvSpPr/>
          <p:nvPr>
            <p:ph idx="2" type="pic"/>
          </p:nvPr>
        </p:nvSpPr>
        <p:spPr>
          <a:xfrm>
            <a:off x="913806" y="621321"/>
            <a:ext cx="10367564" cy="3379735"/>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dk1"/>
              </a:buClr>
              <a:buSzPts val="3200"/>
              <a:buFont typeface="Arial"/>
              <a:buNone/>
              <a:defRPr b="0" i="0" sz="3200" u="none" cap="none" strike="noStrike">
                <a:solidFill>
                  <a:schemeClr val="dk1"/>
                </a:solidFill>
                <a:latin typeface="Rockwell"/>
                <a:ea typeface="Rockwell"/>
                <a:cs typeface="Rockwell"/>
                <a:sym typeface="Rockwell"/>
              </a:defRPr>
            </a:lvl1pPr>
            <a:lvl2pPr lvl="1" marR="0" rtl="0" algn="l">
              <a:lnSpc>
                <a:spcPct val="120000"/>
              </a:lnSpc>
              <a:spcBef>
                <a:spcPts val="500"/>
              </a:spcBef>
              <a:spcAft>
                <a:spcPts val="0"/>
              </a:spcAft>
              <a:buClr>
                <a:schemeClr val="dk1"/>
              </a:buClr>
              <a:buSzPts val="2800"/>
              <a:buFont typeface="Arial"/>
              <a:buNone/>
              <a:defRPr b="0" i="0" sz="2800" u="none" cap="none" strike="noStrike">
                <a:solidFill>
                  <a:schemeClr val="dk1"/>
                </a:solidFill>
                <a:latin typeface="Rockwell"/>
                <a:ea typeface="Rockwell"/>
                <a:cs typeface="Rockwell"/>
                <a:sym typeface="Rockwell"/>
              </a:defRPr>
            </a:lvl2pPr>
            <a:lvl3pPr lvl="2" marR="0" rtl="0" algn="l">
              <a:lnSpc>
                <a:spcPct val="120000"/>
              </a:lnSpc>
              <a:spcBef>
                <a:spcPts val="500"/>
              </a:spcBef>
              <a:spcAft>
                <a:spcPts val="0"/>
              </a:spcAft>
              <a:buClr>
                <a:schemeClr val="dk1"/>
              </a:buClr>
              <a:buSzPts val="2400"/>
              <a:buFont typeface="Arial"/>
              <a:buNone/>
              <a:defRPr b="0" i="0" sz="2400" u="none" cap="none" strike="noStrike">
                <a:solidFill>
                  <a:schemeClr val="dk1"/>
                </a:solidFill>
                <a:latin typeface="Rockwell"/>
                <a:ea typeface="Rockwell"/>
                <a:cs typeface="Rockwell"/>
                <a:sym typeface="Rockwell"/>
              </a:defRPr>
            </a:lvl3pPr>
            <a:lvl4pPr lvl="3"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4pPr>
            <a:lvl5pPr lvl="4"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5pPr>
            <a:lvl6pPr lvl="5"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6pPr>
            <a:lvl7pPr lvl="6"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7pPr>
            <a:lvl8pPr lvl="7"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8pPr>
            <a:lvl9pPr lvl="8"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9pPr>
          </a:lstStyle>
          <a:p/>
        </p:txBody>
      </p:sp>
      <p:sp>
        <p:nvSpPr>
          <p:cNvPr id="75" name="Google Shape;75;p29"/>
          <p:cNvSpPr txBox="1"/>
          <p:nvPr>
            <p:ph idx="1" type="body"/>
          </p:nvPr>
        </p:nvSpPr>
        <p:spPr>
          <a:xfrm>
            <a:off x="913795" y="5108728"/>
            <a:ext cx="10365998" cy="68247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800"/>
              <a:buNone/>
              <a:defRPr sz="18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000"/>
              <a:buNone/>
              <a:defRPr sz="1000"/>
            </a:lvl4pPr>
            <a:lvl5pPr indent="-228600" lvl="4" marL="2286000" algn="l">
              <a:lnSpc>
                <a:spcPct val="120000"/>
              </a:lnSpc>
              <a:spcBef>
                <a:spcPts val="500"/>
              </a:spcBef>
              <a:spcAft>
                <a:spcPts val="0"/>
              </a:spcAft>
              <a:buClr>
                <a:schemeClr val="dk1"/>
              </a:buClr>
              <a:buSzPts val="1000"/>
              <a:buNone/>
              <a:defRPr sz="1000"/>
            </a:lvl5pPr>
            <a:lvl6pPr indent="-228600" lvl="5" marL="2743200" algn="l">
              <a:lnSpc>
                <a:spcPct val="120000"/>
              </a:lnSpc>
              <a:spcBef>
                <a:spcPts val="500"/>
              </a:spcBef>
              <a:spcAft>
                <a:spcPts val="0"/>
              </a:spcAft>
              <a:buClr>
                <a:schemeClr val="dk1"/>
              </a:buClr>
              <a:buSzPts val="1000"/>
              <a:buNone/>
              <a:defRPr sz="1000"/>
            </a:lvl6pPr>
            <a:lvl7pPr indent="-228600" lvl="6" marL="3200400" algn="l">
              <a:lnSpc>
                <a:spcPct val="120000"/>
              </a:lnSpc>
              <a:spcBef>
                <a:spcPts val="500"/>
              </a:spcBef>
              <a:spcAft>
                <a:spcPts val="0"/>
              </a:spcAft>
              <a:buClr>
                <a:schemeClr val="dk1"/>
              </a:buClr>
              <a:buSzPts val="1000"/>
              <a:buNone/>
              <a:defRPr sz="1000"/>
            </a:lvl7pPr>
            <a:lvl8pPr indent="-228600" lvl="7" marL="3657600" algn="l">
              <a:lnSpc>
                <a:spcPct val="120000"/>
              </a:lnSpc>
              <a:spcBef>
                <a:spcPts val="500"/>
              </a:spcBef>
              <a:spcAft>
                <a:spcPts val="0"/>
              </a:spcAft>
              <a:buClr>
                <a:schemeClr val="dk1"/>
              </a:buClr>
              <a:buSzPts val="1000"/>
              <a:buNone/>
              <a:defRPr sz="1000"/>
            </a:lvl8pPr>
            <a:lvl9pPr indent="-228600" lvl="8" marL="4114800" algn="l">
              <a:lnSpc>
                <a:spcPct val="120000"/>
              </a:lnSpc>
              <a:spcBef>
                <a:spcPts val="500"/>
              </a:spcBef>
              <a:spcAft>
                <a:spcPts val="0"/>
              </a:spcAft>
              <a:buClr>
                <a:schemeClr val="dk1"/>
              </a:buClr>
              <a:buSzPts val="1000"/>
              <a:buNone/>
              <a:defRPr sz="1000"/>
            </a:lvl9pPr>
          </a:lstStyle>
          <a:p/>
        </p:txBody>
      </p:sp>
      <p:sp>
        <p:nvSpPr>
          <p:cNvPr id="76" name="Google Shape;76;p2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9"/>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79" name="Shape 79"/>
        <p:cNvGrpSpPr/>
        <p:nvPr/>
      </p:nvGrpSpPr>
      <p:grpSpPr>
        <a:xfrm>
          <a:off x="0" y="0"/>
          <a:ext cx="0" cy="0"/>
          <a:chOff x="0" y="0"/>
          <a:chExt cx="0" cy="0"/>
        </a:xfrm>
      </p:grpSpPr>
      <p:sp>
        <p:nvSpPr>
          <p:cNvPr id="80" name="Google Shape;80;p30"/>
          <p:cNvSpPr txBox="1"/>
          <p:nvPr>
            <p:ph type="title"/>
          </p:nvPr>
        </p:nvSpPr>
        <p:spPr>
          <a:xfrm>
            <a:off x="913795" y="609600"/>
            <a:ext cx="10353762" cy="3424859"/>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200"/>
              <a:buFont typeface="Bookman Old Style"/>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30"/>
          <p:cNvSpPr txBox="1"/>
          <p:nvPr>
            <p:ph idx="1" type="body"/>
          </p:nvPr>
        </p:nvSpPr>
        <p:spPr>
          <a:xfrm>
            <a:off x="913795" y="4204820"/>
            <a:ext cx="10353761" cy="1592186"/>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600"/>
              <a:buNone/>
              <a:defRPr sz="16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000"/>
              <a:buNone/>
              <a:defRPr sz="1000"/>
            </a:lvl4pPr>
            <a:lvl5pPr indent="-228600" lvl="4" marL="2286000" algn="l">
              <a:lnSpc>
                <a:spcPct val="120000"/>
              </a:lnSpc>
              <a:spcBef>
                <a:spcPts val="500"/>
              </a:spcBef>
              <a:spcAft>
                <a:spcPts val="0"/>
              </a:spcAft>
              <a:buClr>
                <a:schemeClr val="dk1"/>
              </a:buClr>
              <a:buSzPts val="1000"/>
              <a:buNone/>
              <a:defRPr sz="1000"/>
            </a:lvl5pPr>
            <a:lvl6pPr indent="-228600" lvl="5" marL="2743200" algn="l">
              <a:lnSpc>
                <a:spcPct val="120000"/>
              </a:lnSpc>
              <a:spcBef>
                <a:spcPts val="500"/>
              </a:spcBef>
              <a:spcAft>
                <a:spcPts val="0"/>
              </a:spcAft>
              <a:buClr>
                <a:schemeClr val="dk1"/>
              </a:buClr>
              <a:buSzPts val="1000"/>
              <a:buNone/>
              <a:defRPr sz="1000"/>
            </a:lvl6pPr>
            <a:lvl7pPr indent="-228600" lvl="6" marL="3200400" algn="l">
              <a:lnSpc>
                <a:spcPct val="120000"/>
              </a:lnSpc>
              <a:spcBef>
                <a:spcPts val="500"/>
              </a:spcBef>
              <a:spcAft>
                <a:spcPts val="0"/>
              </a:spcAft>
              <a:buClr>
                <a:schemeClr val="dk1"/>
              </a:buClr>
              <a:buSzPts val="1000"/>
              <a:buNone/>
              <a:defRPr sz="1000"/>
            </a:lvl7pPr>
            <a:lvl8pPr indent="-228600" lvl="7" marL="3657600" algn="l">
              <a:lnSpc>
                <a:spcPct val="120000"/>
              </a:lnSpc>
              <a:spcBef>
                <a:spcPts val="500"/>
              </a:spcBef>
              <a:spcAft>
                <a:spcPts val="0"/>
              </a:spcAft>
              <a:buClr>
                <a:schemeClr val="dk1"/>
              </a:buClr>
              <a:buSzPts val="1000"/>
              <a:buNone/>
              <a:defRPr sz="1000"/>
            </a:lvl8pPr>
            <a:lvl9pPr indent="-228600" lvl="8" marL="4114800" algn="l">
              <a:lnSpc>
                <a:spcPct val="120000"/>
              </a:lnSpc>
              <a:spcBef>
                <a:spcPts val="500"/>
              </a:spcBef>
              <a:spcAft>
                <a:spcPts val="0"/>
              </a:spcAft>
              <a:buClr>
                <a:schemeClr val="dk1"/>
              </a:buClr>
              <a:buSzPts val="1000"/>
              <a:buNone/>
              <a:defRPr sz="1000"/>
            </a:lvl9pPr>
          </a:lstStyle>
          <a:p/>
        </p:txBody>
      </p:sp>
      <p:sp>
        <p:nvSpPr>
          <p:cNvPr id="82" name="Google Shape;82;p3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0"/>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3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5" name="Shape 85"/>
        <p:cNvGrpSpPr/>
        <p:nvPr/>
      </p:nvGrpSpPr>
      <p:grpSpPr>
        <a:xfrm>
          <a:off x="0" y="0"/>
          <a:ext cx="0" cy="0"/>
          <a:chOff x="0" y="0"/>
          <a:chExt cx="0" cy="0"/>
        </a:xfrm>
      </p:grpSpPr>
      <p:sp>
        <p:nvSpPr>
          <p:cNvPr id="86" name="Google Shape;86;p31"/>
          <p:cNvSpPr txBox="1"/>
          <p:nvPr>
            <p:ph type="title"/>
          </p:nvPr>
        </p:nvSpPr>
        <p:spPr>
          <a:xfrm>
            <a:off x="1446212" y="609600"/>
            <a:ext cx="9302752" cy="299290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3200"/>
              <a:buFont typeface="Bookman Old Style"/>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31"/>
          <p:cNvSpPr txBox="1"/>
          <p:nvPr>
            <p:ph idx="1" type="body"/>
          </p:nvPr>
        </p:nvSpPr>
        <p:spPr>
          <a:xfrm>
            <a:off x="1720644" y="3610032"/>
            <a:ext cx="8752299" cy="426812"/>
          </a:xfrm>
          <a:prstGeom prst="rect">
            <a:avLst/>
          </a:prstGeom>
          <a:noFill/>
          <a:ln>
            <a:noFill/>
          </a:ln>
        </p:spPr>
        <p:txBody>
          <a:bodyPr anchorCtr="0" anchor="t" bIns="45700" lIns="91425" spcFirstLastPara="1" rIns="91425" wrap="square" tIns="45700">
            <a:normAutofit/>
          </a:bodyPr>
          <a:lstStyle>
            <a:lvl1pPr indent="-228600" lvl="0" marL="457200" algn="r">
              <a:lnSpc>
                <a:spcPct val="120000"/>
              </a:lnSpc>
              <a:spcBef>
                <a:spcPts val="1000"/>
              </a:spcBef>
              <a:spcAft>
                <a:spcPts val="0"/>
              </a:spcAft>
              <a:buClr>
                <a:schemeClr val="dk1"/>
              </a:buClr>
              <a:buSzPts val="1400"/>
              <a:buNone/>
              <a:defRPr sz="14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000"/>
              <a:buNone/>
              <a:defRPr sz="1000"/>
            </a:lvl4pPr>
            <a:lvl5pPr indent="-228600" lvl="4" marL="2286000" algn="l">
              <a:lnSpc>
                <a:spcPct val="120000"/>
              </a:lnSpc>
              <a:spcBef>
                <a:spcPts val="500"/>
              </a:spcBef>
              <a:spcAft>
                <a:spcPts val="0"/>
              </a:spcAft>
              <a:buClr>
                <a:schemeClr val="dk1"/>
              </a:buClr>
              <a:buSzPts val="1000"/>
              <a:buNone/>
              <a:defRPr sz="1000"/>
            </a:lvl5pPr>
            <a:lvl6pPr indent="-228600" lvl="5" marL="2743200" algn="l">
              <a:lnSpc>
                <a:spcPct val="120000"/>
              </a:lnSpc>
              <a:spcBef>
                <a:spcPts val="500"/>
              </a:spcBef>
              <a:spcAft>
                <a:spcPts val="0"/>
              </a:spcAft>
              <a:buClr>
                <a:schemeClr val="dk1"/>
              </a:buClr>
              <a:buSzPts val="1000"/>
              <a:buNone/>
              <a:defRPr sz="1000"/>
            </a:lvl6pPr>
            <a:lvl7pPr indent="-228600" lvl="6" marL="3200400" algn="l">
              <a:lnSpc>
                <a:spcPct val="120000"/>
              </a:lnSpc>
              <a:spcBef>
                <a:spcPts val="500"/>
              </a:spcBef>
              <a:spcAft>
                <a:spcPts val="0"/>
              </a:spcAft>
              <a:buClr>
                <a:schemeClr val="dk1"/>
              </a:buClr>
              <a:buSzPts val="1000"/>
              <a:buNone/>
              <a:defRPr sz="1000"/>
            </a:lvl7pPr>
            <a:lvl8pPr indent="-228600" lvl="7" marL="3657600" algn="l">
              <a:lnSpc>
                <a:spcPct val="120000"/>
              </a:lnSpc>
              <a:spcBef>
                <a:spcPts val="500"/>
              </a:spcBef>
              <a:spcAft>
                <a:spcPts val="0"/>
              </a:spcAft>
              <a:buClr>
                <a:schemeClr val="dk1"/>
              </a:buClr>
              <a:buSzPts val="1000"/>
              <a:buNone/>
              <a:defRPr sz="1000"/>
            </a:lvl8pPr>
            <a:lvl9pPr indent="-228600" lvl="8" marL="4114800" algn="l">
              <a:lnSpc>
                <a:spcPct val="120000"/>
              </a:lnSpc>
              <a:spcBef>
                <a:spcPts val="500"/>
              </a:spcBef>
              <a:spcAft>
                <a:spcPts val="0"/>
              </a:spcAft>
              <a:buClr>
                <a:schemeClr val="dk1"/>
              </a:buClr>
              <a:buSzPts val="1000"/>
              <a:buNone/>
              <a:defRPr sz="1000"/>
            </a:lvl9pPr>
          </a:lstStyle>
          <a:p/>
        </p:txBody>
      </p:sp>
      <p:sp>
        <p:nvSpPr>
          <p:cNvPr id="88" name="Google Shape;88;p31"/>
          <p:cNvSpPr txBox="1"/>
          <p:nvPr>
            <p:ph idx="2" type="body"/>
          </p:nvPr>
        </p:nvSpPr>
        <p:spPr>
          <a:xfrm>
            <a:off x="913794" y="4204821"/>
            <a:ext cx="10353762" cy="1586380"/>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600"/>
              <a:buNone/>
              <a:defRPr sz="16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000"/>
              <a:buNone/>
              <a:defRPr sz="1000"/>
            </a:lvl4pPr>
            <a:lvl5pPr indent="-228600" lvl="4" marL="2286000" algn="l">
              <a:lnSpc>
                <a:spcPct val="120000"/>
              </a:lnSpc>
              <a:spcBef>
                <a:spcPts val="500"/>
              </a:spcBef>
              <a:spcAft>
                <a:spcPts val="0"/>
              </a:spcAft>
              <a:buClr>
                <a:schemeClr val="dk1"/>
              </a:buClr>
              <a:buSzPts val="1000"/>
              <a:buNone/>
              <a:defRPr sz="1000"/>
            </a:lvl5pPr>
            <a:lvl6pPr indent="-228600" lvl="5" marL="2743200" algn="l">
              <a:lnSpc>
                <a:spcPct val="120000"/>
              </a:lnSpc>
              <a:spcBef>
                <a:spcPts val="500"/>
              </a:spcBef>
              <a:spcAft>
                <a:spcPts val="0"/>
              </a:spcAft>
              <a:buClr>
                <a:schemeClr val="dk1"/>
              </a:buClr>
              <a:buSzPts val="1000"/>
              <a:buNone/>
              <a:defRPr sz="1000"/>
            </a:lvl6pPr>
            <a:lvl7pPr indent="-228600" lvl="6" marL="3200400" algn="l">
              <a:lnSpc>
                <a:spcPct val="120000"/>
              </a:lnSpc>
              <a:spcBef>
                <a:spcPts val="500"/>
              </a:spcBef>
              <a:spcAft>
                <a:spcPts val="0"/>
              </a:spcAft>
              <a:buClr>
                <a:schemeClr val="dk1"/>
              </a:buClr>
              <a:buSzPts val="1000"/>
              <a:buNone/>
              <a:defRPr sz="1000"/>
            </a:lvl7pPr>
            <a:lvl8pPr indent="-228600" lvl="7" marL="3657600" algn="l">
              <a:lnSpc>
                <a:spcPct val="120000"/>
              </a:lnSpc>
              <a:spcBef>
                <a:spcPts val="500"/>
              </a:spcBef>
              <a:spcAft>
                <a:spcPts val="0"/>
              </a:spcAft>
              <a:buClr>
                <a:schemeClr val="dk1"/>
              </a:buClr>
              <a:buSzPts val="1000"/>
              <a:buNone/>
              <a:defRPr sz="1000"/>
            </a:lvl8pPr>
            <a:lvl9pPr indent="-228600" lvl="8" marL="4114800" algn="l">
              <a:lnSpc>
                <a:spcPct val="120000"/>
              </a:lnSpc>
              <a:spcBef>
                <a:spcPts val="500"/>
              </a:spcBef>
              <a:spcAft>
                <a:spcPts val="0"/>
              </a:spcAft>
              <a:buClr>
                <a:schemeClr val="dk1"/>
              </a:buClr>
              <a:buSzPts val="1000"/>
              <a:buNone/>
              <a:defRPr sz="1000"/>
            </a:lvl9pPr>
          </a:lstStyle>
          <a:p/>
        </p:txBody>
      </p:sp>
      <p:sp>
        <p:nvSpPr>
          <p:cNvPr id="89" name="Google Shape;89;p3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3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3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
        <p:nvSpPr>
          <p:cNvPr id="92" name="Google Shape;92;p31"/>
          <p:cNvSpPr txBox="1"/>
          <p:nvPr/>
        </p:nvSpPr>
        <p:spPr>
          <a:xfrm>
            <a:off x="836612" y="735241"/>
            <a:ext cx="609600" cy="584776"/>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8000"/>
              <a:buFont typeface="Rockwell"/>
              <a:buNone/>
            </a:pPr>
            <a:r>
              <a:rPr b="0" i="0" lang="zh-CN" sz="8000" u="none" cap="none" strike="noStrike">
                <a:solidFill>
                  <a:schemeClr val="dk1"/>
                </a:solidFill>
                <a:latin typeface="Rockwell"/>
                <a:ea typeface="Rockwell"/>
                <a:cs typeface="Rockwell"/>
                <a:sym typeface="Rockwell"/>
              </a:rPr>
              <a:t>“</a:t>
            </a:r>
            <a:endParaRPr b="0" i="0" sz="1400" u="none" cap="none" strike="noStrike">
              <a:solidFill>
                <a:srgbClr val="000000"/>
              </a:solidFill>
              <a:latin typeface="Arial"/>
              <a:ea typeface="Arial"/>
              <a:cs typeface="Arial"/>
              <a:sym typeface="Arial"/>
            </a:endParaRPr>
          </a:p>
        </p:txBody>
      </p:sp>
      <p:sp>
        <p:nvSpPr>
          <p:cNvPr id="93" name="Google Shape;93;p31"/>
          <p:cNvSpPr txBox="1"/>
          <p:nvPr/>
        </p:nvSpPr>
        <p:spPr>
          <a:xfrm>
            <a:off x="10657956" y="2972093"/>
            <a:ext cx="609600" cy="584776"/>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chemeClr val="dk1"/>
              </a:buClr>
              <a:buSzPts val="8000"/>
              <a:buFont typeface="Rockwell"/>
              <a:buNone/>
            </a:pPr>
            <a:r>
              <a:rPr b="0" i="0" lang="zh-CN" sz="8000" u="none" cap="none" strike="noStrike">
                <a:solidFill>
                  <a:schemeClr val="dk1"/>
                </a:solidFill>
                <a:latin typeface="Rockwell"/>
                <a:ea typeface="Rockwell"/>
                <a:cs typeface="Rockwell"/>
                <a:sym typeface="Rockwell"/>
              </a:rPr>
              <a: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4" name="Shape 94"/>
        <p:cNvGrpSpPr/>
        <p:nvPr/>
      </p:nvGrpSpPr>
      <p:grpSpPr>
        <a:xfrm>
          <a:off x="0" y="0"/>
          <a:ext cx="0" cy="0"/>
          <a:chOff x="0" y="0"/>
          <a:chExt cx="0" cy="0"/>
        </a:xfrm>
      </p:grpSpPr>
      <p:sp>
        <p:nvSpPr>
          <p:cNvPr id="95" name="Google Shape;95;p32"/>
          <p:cNvSpPr txBox="1"/>
          <p:nvPr>
            <p:ph type="title"/>
          </p:nvPr>
        </p:nvSpPr>
        <p:spPr>
          <a:xfrm>
            <a:off x="913806" y="2126942"/>
            <a:ext cx="10355327" cy="251183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3200"/>
              <a:buFont typeface="Bookman Old Style"/>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32"/>
          <p:cNvSpPr txBox="1"/>
          <p:nvPr>
            <p:ph idx="1" type="body"/>
          </p:nvPr>
        </p:nvSpPr>
        <p:spPr>
          <a:xfrm>
            <a:off x="913794" y="4650556"/>
            <a:ext cx="10353763" cy="114064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600"/>
              <a:buNone/>
              <a:defRPr sz="16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000"/>
              <a:buNone/>
              <a:defRPr sz="1000"/>
            </a:lvl4pPr>
            <a:lvl5pPr indent="-228600" lvl="4" marL="2286000" algn="l">
              <a:lnSpc>
                <a:spcPct val="120000"/>
              </a:lnSpc>
              <a:spcBef>
                <a:spcPts val="500"/>
              </a:spcBef>
              <a:spcAft>
                <a:spcPts val="0"/>
              </a:spcAft>
              <a:buClr>
                <a:schemeClr val="dk1"/>
              </a:buClr>
              <a:buSzPts val="1000"/>
              <a:buNone/>
              <a:defRPr sz="1000"/>
            </a:lvl5pPr>
            <a:lvl6pPr indent="-228600" lvl="5" marL="2743200" algn="l">
              <a:lnSpc>
                <a:spcPct val="120000"/>
              </a:lnSpc>
              <a:spcBef>
                <a:spcPts val="500"/>
              </a:spcBef>
              <a:spcAft>
                <a:spcPts val="0"/>
              </a:spcAft>
              <a:buClr>
                <a:schemeClr val="dk1"/>
              </a:buClr>
              <a:buSzPts val="1000"/>
              <a:buNone/>
              <a:defRPr sz="1000"/>
            </a:lvl6pPr>
            <a:lvl7pPr indent="-228600" lvl="6" marL="3200400" algn="l">
              <a:lnSpc>
                <a:spcPct val="120000"/>
              </a:lnSpc>
              <a:spcBef>
                <a:spcPts val="500"/>
              </a:spcBef>
              <a:spcAft>
                <a:spcPts val="0"/>
              </a:spcAft>
              <a:buClr>
                <a:schemeClr val="dk1"/>
              </a:buClr>
              <a:buSzPts val="1000"/>
              <a:buNone/>
              <a:defRPr sz="1000"/>
            </a:lvl7pPr>
            <a:lvl8pPr indent="-228600" lvl="7" marL="3657600" algn="l">
              <a:lnSpc>
                <a:spcPct val="120000"/>
              </a:lnSpc>
              <a:spcBef>
                <a:spcPts val="500"/>
              </a:spcBef>
              <a:spcAft>
                <a:spcPts val="0"/>
              </a:spcAft>
              <a:buClr>
                <a:schemeClr val="dk1"/>
              </a:buClr>
              <a:buSzPts val="1000"/>
              <a:buNone/>
              <a:defRPr sz="1000"/>
            </a:lvl8pPr>
            <a:lvl9pPr indent="-228600" lvl="8" marL="4114800" algn="l">
              <a:lnSpc>
                <a:spcPct val="120000"/>
              </a:lnSpc>
              <a:spcBef>
                <a:spcPts val="500"/>
              </a:spcBef>
              <a:spcAft>
                <a:spcPts val="0"/>
              </a:spcAft>
              <a:buClr>
                <a:schemeClr val="dk1"/>
              </a:buClr>
              <a:buSzPts val="1000"/>
              <a:buNone/>
              <a:defRPr sz="1000"/>
            </a:lvl9pPr>
          </a:lstStyle>
          <a:p/>
        </p:txBody>
      </p:sp>
      <p:sp>
        <p:nvSpPr>
          <p:cNvPr id="97" name="Google Shape;97;p3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3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3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0" name="Shape 100"/>
        <p:cNvGrpSpPr/>
        <p:nvPr/>
      </p:nvGrpSpPr>
      <p:grpSpPr>
        <a:xfrm>
          <a:off x="0" y="0"/>
          <a:ext cx="0" cy="0"/>
          <a:chOff x="0" y="0"/>
          <a:chExt cx="0" cy="0"/>
        </a:xfrm>
      </p:grpSpPr>
      <p:sp>
        <p:nvSpPr>
          <p:cNvPr id="101" name="Google Shape;101;p33"/>
          <p:cNvSpPr txBox="1"/>
          <p:nvPr>
            <p:ph type="title"/>
          </p:nvPr>
        </p:nvSpPr>
        <p:spPr>
          <a:xfrm>
            <a:off x="913794"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33"/>
          <p:cNvSpPr txBox="1"/>
          <p:nvPr>
            <p:ph idx="1" type="body"/>
          </p:nvPr>
        </p:nvSpPr>
        <p:spPr>
          <a:xfrm>
            <a:off x="913794" y="2088319"/>
            <a:ext cx="3298956" cy="823305"/>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2400"/>
              <a:buNone/>
              <a:defRPr b="0" sz="2400">
                <a:solidFill>
                  <a:schemeClr val="dk1"/>
                </a:solidFill>
              </a:defRPr>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120000"/>
              </a:lnSpc>
              <a:spcBef>
                <a:spcPts val="500"/>
              </a:spcBef>
              <a:spcAft>
                <a:spcPts val="0"/>
              </a:spcAft>
              <a:buClr>
                <a:schemeClr val="dk1"/>
              </a:buClr>
              <a:buSzPts val="1600"/>
              <a:buNone/>
              <a:defRPr b="1" sz="1600"/>
            </a:lvl6pPr>
            <a:lvl7pPr indent="-228600" lvl="6" marL="3200400" algn="l">
              <a:lnSpc>
                <a:spcPct val="120000"/>
              </a:lnSpc>
              <a:spcBef>
                <a:spcPts val="500"/>
              </a:spcBef>
              <a:spcAft>
                <a:spcPts val="0"/>
              </a:spcAft>
              <a:buClr>
                <a:schemeClr val="dk1"/>
              </a:buClr>
              <a:buSzPts val="1600"/>
              <a:buNone/>
              <a:defRPr b="1" sz="1600"/>
            </a:lvl7pPr>
            <a:lvl8pPr indent="-228600" lvl="7" marL="3657600" algn="l">
              <a:lnSpc>
                <a:spcPct val="120000"/>
              </a:lnSpc>
              <a:spcBef>
                <a:spcPts val="500"/>
              </a:spcBef>
              <a:spcAft>
                <a:spcPts val="0"/>
              </a:spcAft>
              <a:buClr>
                <a:schemeClr val="dk1"/>
              </a:buClr>
              <a:buSzPts val="1600"/>
              <a:buNone/>
              <a:defRPr b="1" sz="1600"/>
            </a:lvl8pPr>
            <a:lvl9pPr indent="-228600" lvl="8" marL="4114800" algn="l">
              <a:lnSpc>
                <a:spcPct val="120000"/>
              </a:lnSpc>
              <a:spcBef>
                <a:spcPts val="500"/>
              </a:spcBef>
              <a:spcAft>
                <a:spcPts val="0"/>
              </a:spcAft>
              <a:buClr>
                <a:schemeClr val="dk1"/>
              </a:buClr>
              <a:buSzPts val="1600"/>
              <a:buNone/>
              <a:defRPr b="1" sz="1600"/>
            </a:lvl9pPr>
          </a:lstStyle>
          <a:p/>
        </p:txBody>
      </p:sp>
      <p:sp>
        <p:nvSpPr>
          <p:cNvPr id="103" name="Google Shape;103;p33"/>
          <p:cNvSpPr txBox="1"/>
          <p:nvPr>
            <p:ph idx="2" type="body"/>
          </p:nvPr>
        </p:nvSpPr>
        <p:spPr>
          <a:xfrm>
            <a:off x="913794" y="2911624"/>
            <a:ext cx="3298956"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400"/>
              <a:buNone/>
              <a:defRPr sz="1400"/>
            </a:lvl1pPr>
            <a:lvl2pPr indent="-228600" lvl="1" marL="914400" algn="l">
              <a:lnSpc>
                <a:spcPct val="120000"/>
              </a:lnSpc>
              <a:spcBef>
                <a:spcPts val="500"/>
              </a:spcBef>
              <a:spcAft>
                <a:spcPts val="0"/>
              </a:spcAft>
              <a:buClr>
                <a:schemeClr val="dk1"/>
              </a:buClr>
              <a:buSzPts val="1200"/>
              <a:buNone/>
              <a:defRPr sz="1200"/>
            </a:lvl2pPr>
            <a:lvl3pPr indent="-228600" lvl="2" marL="1371600" algn="l">
              <a:lnSpc>
                <a:spcPct val="120000"/>
              </a:lnSpc>
              <a:spcBef>
                <a:spcPts val="500"/>
              </a:spcBef>
              <a:spcAft>
                <a:spcPts val="0"/>
              </a:spcAft>
              <a:buClr>
                <a:schemeClr val="dk1"/>
              </a:buClr>
              <a:buSzPts val="1000"/>
              <a:buNone/>
              <a:defRPr sz="1000"/>
            </a:lvl3pPr>
            <a:lvl4pPr indent="-228600" lvl="3" marL="1828800" algn="l">
              <a:lnSpc>
                <a:spcPct val="120000"/>
              </a:lnSpc>
              <a:spcBef>
                <a:spcPts val="500"/>
              </a:spcBef>
              <a:spcAft>
                <a:spcPts val="0"/>
              </a:spcAft>
              <a:buClr>
                <a:schemeClr val="dk1"/>
              </a:buClr>
              <a:buSzPts val="900"/>
              <a:buNone/>
              <a:defRPr sz="900"/>
            </a:lvl4pPr>
            <a:lvl5pPr indent="-228600" lvl="4" marL="2286000" algn="l">
              <a:lnSpc>
                <a:spcPct val="120000"/>
              </a:lnSpc>
              <a:spcBef>
                <a:spcPts val="500"/>
              </a:spcBef>
              <a:spcAft>
                <a:spcPts val="0"/>
              </a:spcAft>
              <a:buClr>
                <a:schemeClr val="dk1"/>
              </a:buClr>
              <a:buSzPts val="900"/>
              <a:buNone/>
              <a:defRPr sz="900"/>
            </a:lvl5pPr>
            <a:lvl6pPr indent="-228600" lvl="5" marL="2743200" algn="l">
              <a:lnSpc>
                <a:spcPct val="120000"/>
              </a:lnSpc>
              <a:spcBef>
                <a:spcPts val="500"/>
              </a:spcBef>
              <a:spcAft>
                <a:spcPts val="0"/>
              </a:spcAft>
              <a:buClr>
                <a:schemeClr val="dk1"/>
              </a:buClr>
              <a:buSzPts val="900"/>
              <a:buNone/>
              <a:defRPr sz="900"/>
            </a:lvl6pPr>
            <a:lvl7pPr indent="-228600" lvl="6" marL="3200400" algn="l">
              <a:lnSpc>
                <a:spcPct val="120000"/>
              </a:lnSpc>
              <a:spcBef>
                <a:spcPts val="500"/>
              </a:spcBef>
              <a:spcAft>
                <a:spcPts val="0"/>
              </a:spcAft>
              <a:buClr>
                <a:schemeClr val="dk1"/>
              </a:buClr>
              <a:buSzPts val="900"/>
              <a:buNone/>
              <a:defRPr sz="900"/>
            </a:lvl7pPr>
            <a:lvl8pPr indent="-228600" lvl="7" marL="3657600" algn="l">
              <a:lnSpc>
                <a:spcPct val="120000"/>
              </a:lnSpc>
              <a:spcBef>
                <a:spcPts val="500"/>
              </a:spcBef>
              <a:spcAft>
                <a:spcPts val="0"/>
              </a:spcAft>
              <a:buClr>
                <a:schemeClr val="dk1"/>
              </a:buClr>
              <a:buSzPts val="900"/>
              <a:buNone/>
              <a:defRPr sz="900"/>
            </a:lvl8pPr>
            <a:lvl9pPr indent="-228600" lvl="8" marL="4114800" algn="l">
              <a:lnSpc>
                <a:spcPct val="120000"/>
              </a:lnSpc>
              <a:spcBef>
                <a:spcPts val="500"/>
              </a:spcBef>
              <a:spcAft>
                <a:spcPts val="0"/>
              </a:spcAft>
              <a:buClr>
                <a:schemeClr val="dk1"/>
              </a:buClr>
              <a:buSzPts val="900"/>
              <a:buNone/>
              <a:defRPr sz="900"/>
            </a:lvl9pPr>
          </a:lstStyle>
          <a:p/>
        </p:txBody>
      </p:sp>
      <p:sp>
        <p:nvSpPr>
          <p:cNvPr id="104" name="Google Shape;104;p33"/>
          <p:cNvSpPr txBox="1"/>
          <p:nvPr>
            <p:ph idx="3" type="body"/>
          </p:nvPr>
        </p:nvSpPr>
        <p:spPr>
          <a:xfrm>
            <a:off x="4444878" y="2088320"/>
            <a:ext cx="3298558"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2400"/>
              <a:buNone/>
              <a:defRPr b="0" sz="2400">
                <a:solidFill>
                  <a:schemeClr val="dk1"/>
                </a:solidFill>
              </a:defRPr>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120000"/>
              </a:lnSpc>
              <a:spcBef>
                <a:spcPts val="500"/>
              </a:spcBef>
              <a:spcAft>
                <a:spcPts val="0"/>
              </a:spcAft>
              <a:buClr>
                <a:schemeClr val="dk1"/>
              </a:buClr>
              <a:buSzPts val="1600"/>
              <a:buNone/>
              <a:defRPr b="1" sz="1600"/>
            </a:lvl6pPr>
            <a:lvl7pPr indent="-228600" lvl="6" marL="3200400" algn="l">
              <a:lnSpc>
                <a:spcPct val="120000"/>
              </a:lnSpc>
              <a:spcBef>
                <a:spcPts val="500"/>
              </a:spcBef>
              <a:spcAft>
                <a:spcPts val="0"/>
              </a:spcAft>
              <a:buClr>
                <a:schemeClr val="dk1"/>
              </a:buClr>
              <a:buSzPts val="1600"/>
              <a:buNone/>
              <a:defRPr b="1" sz="1600"/>
            </a:lvl7pPr>
            <a:lvl8pPr indent="-228600" lvl="7" marL="3657600" algn="l">
              <a:lnSpc>
                <a:spcPct val="120000"/>
              </a:lnSpc>
              <a:spcBef>
                <a:spcPts val="500"/>
              </a:spcBef>
              <a:spcAft>
                <a:spcPts val="0"/>
              </a:spcAft>
              <a:buClr>
                <a:schemeClr val="dk1"/>
              </a:buClr>
              <a:buSzPts val="1600"/>
              <a:buNone/>
              <a:defRPr b="1" sz="1600"/>
            </a:lvl8pPr>
            <a:lvl9pPr indent="-228600" lvl="8" marL="4114800" algn="l">
              <a:lnSpc>
                <a:spcPct val="120000"/>
              </a:lnSpc>
              <a:spcBef>
                <a:spcPts val="500"/>
              </a:spcBef>
              <a:spcAft>
                <a:spcPts val="0"/>
              </a:spcAft>
              <a:buClr>
                <a:schemeClr val="dk1"/>
              </a:buClr>
              <a:buSzPts val="1600"/>
              <a:buNone/>
              <a:defRPr b="1" sz="1600"/>
            </a:lvl9pPr>
          </a:lstStyle>
          <a:p/>
        </p:txBody>
      </p:sp>
      <p:sp>
        <p:nvSpPr>
          <p:cNvPr id="105" name="Google Shape;105;p33"/>
          <p:cNvSpPr txBox="1"/>
          <p:nvPr>
            <p:ph idx="4" type="body"/>
          </p:nvPr>
        </p:nvSpPr>
        <p:spPr>
          <a:xfrm>
            <a:off x="4444878" y="2911624"/>
            <a:ext cx="329982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400"/>
              <a:buNone/>
              <a:defRPr sz="1400"/>
            </a:lvl1pPr>
            <a:lvl2pPr indent="-228600" lvl="1" marL="914400" algn="l">
              <a:lnSpc>
                <a:spcPct val="120000"/>
              </a:lnSpc>
              <a:spcBef>
                <a:spcPts val="500"/>
              </a:spcBef>
              <a:spcAft>
                <a:spcPts val="0"/>
              </a:spcAft>
              <a:buClr>
                <a:schemeClr val="dk1"/>
              </a:buClr>
              <a:buSzPts val="1200"/>
              <a:buNone/>
              <a:defRPr sz="1200"/>
            </a:lvl2pPr>
            <a:lvl3pPr indent="-228600" lvl="2" marL="1371600" algn="l">
              <a:lnSpc>
                <a:spcPct val="120000"/>
              </a:lnSpc>
              <a:spcBef>
                <a:spcPts val="500"/>
              </a:spcBef>
              <a:spcAft>
                <a:spcPts val="0"/>
              </a:spcAft>
              <a:buClr>
                <a:schemeClr val="dk1"/>
              </a:buClr>
              <a:buSzPts val="1000"/>
              <a:buNone/>
              <a:defRPr sz="1000"/>
            </a:lvl3pPr>
            <a:lvl4pPr indent="-228600" lvl="3" marL="1828800" algn="l">
              <a:lnSpc>
                <a:spcPct val="120000"/>
              </a:lnSpc>
              <a:spcBef>
                <a:spcPts val="500"/>
              </a:spcBef>
              <a:spcAft>
                <a:spcPts val="0"/>
              </a:spcAft>
              <a:buClr>
                <a:schemeClr val="dk1"/>
              </a:buClr>
              <a:buSzPts val="900"/>
              <a:buNone/>
              <a:defRPr sz="900"/>
            </a:lvl4pPr>
            <a:lvl5pPr indent="-228600" lvl="4" marL="2286000" algn="l">
              <a:lnSpc>
                <a:spcPct val="120000"/>
              </a:lnSpc>
              <a:spcBef>
                <a:spcPts val="500"/>
              </a:spcBef>
              <a:spcAft>
                <a:spcPts val="0"/>
              </a:spcAft>
              <a:buClr>
                <a:schemeClr val="dk1"/>
              </a:buClr>
              <a:buSzPts val="900"/>
              <a:buNone/>
              <a:defRPr sz="900"/>
            </a:lvl5pPr>
            <a:lvl6pPr indent="-228600" lvl="5" marL="2743200" algn="l">
              <a:lnSpc>
                <a:spcPct val="120000"/>
              </a:lnSpc>
              <a:spcBef>
                <a:spcPts val="500"/>
              </a:spcBef>
              <a:spcAft>
                <a:spcPts val="0"/>
              </a:spcAft>
              <a:buClr>
                <a:schemeClr val="dk1"/>
              </a:buClr>
              <a:buSzPts val="900"/>
              <a:buNone/>
              <a:defRPr sz="900"/>
            </a:lvl6pPr>
            <a:lvl7pPr indent="-228600" lvl="6" marL="3200400" algn="l">
              <a:lnSpc>
                <a:spcPct val="120000"/>
              </a:lnSpc>
              <a:spcBef>
                <a:spcPts val="500"/>
              </a:spcBef>
              <a:spcAft>
                <a:spcPts val="0"/>
              </a:spcAft>
              <a:buClr>
                <a:schemeClr val="dk1"/>
              </a:buClr>
              <a:buSzPts val="900"/>
              <a:buNone/>
              <a:defRPr sz="900"/>
            </a:lvl7pPr>
            <a:lvl8pPr indent="-228600" lvl="7" marL="3657600" algn="l">
              <a:lnSpc>
                <a:spcPct val="120000"/>
              </a:lnSpc>
              <a:spcBef>
                <a:spcPts val="500"/>
              </a:spcBef>
              <a:spcAft>
                <a:spcPts val="0"/>
              </a:spcAft>
              <a:buClr>
                <a:schemeClr val="dk1"/>
              </a:buClr>
              <a:buSzPts val="900"/>
              <a:buNone/>
              <a:defRPr sz="900"/>
            </a:lvl8pPr>
            <a:lvl9pPr indent="-228600" lvl="8" marL="4114800" algn="l">
              <a:lnSpc>
                <a:spcPct val="120000"/>
              </a:lnSpc>
              <a:spcBef>
                <a:spcPts val="500"/>
              </a:spcBef>
              <a:spcAft>
                <a:spcPts val="0"/>
              </a:spcAft>
              <a:buClr>
                <a:schemeClr val="dk1"/>
              </a:buClr>
              <a:buSzPts val="900"/>
              <a:buNone/>
              <a:defRPr sz="900"/>
            </a:lvl9pPr>
          </a:lstStyle>
          <a:p/>
        </p:txBody>
      </p:sp>
      <p:sp>
        <p:nvSpPr>
          <p:cNvPr id="106" name="Google Shape;106;p33"/>
          <p:cNvSpPr txBox="1"/>
          <p:nvPr>
            <p:ph idx="5" type="body"/>
          </p:nvPr>
        </p:nvSpPr>
        <p:spPr>
          <a:xfrm>
            <a:off x="7973298" y="2088320"/>
            <a:ext cx="3291211"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2400"/>
              <a:buNone/>
              <a:defRPr b="0" sz="2400">
                <a:solidFill>
                  <a:schemeClr val="dk1"/>
                </a:solidFill>
              </a:defRPr>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120000"/>
              </a:lnSpc>
              <a:spcBef>
                <a:spcPts val="500"/>
              </a:spcBef>
              <a:spcAft>
                <a:spcPts val="0"/>
              </a:spcAft>
              <a:buClr>
                <a:schemeClr val="dk1"/>
              </a:buClr>
              <a:buSzPts val="1600"/>
              <a:buNone/>
              <a:defRPr b="1" sz="1600"/>
            </a:lvl6pPr>
            <a:lvl7pPr indent="-228600" lvl="6" marL="3200400" algn="l">
              <a:lnSpc>
                <a:spcPct val="120000"/>
              </a:lnSpc>
              <a:spcBef>
                <a:spcPts val="500"/>
              </a:spcBef>
              <a:spcAft>
                <a:spcPts val="0"/>
              </a:spcAft>
              <a:buClr>
                <a:schemeClr val="dk1"/>
              </a:buClr>
              <a:buSzPts val="1600"/>
              <a:buNone/>
              <a:defRPr b="1" sz="1600"/>
            </a:lvl7pPr>
            <a:lvl8pPr indent="-228600" lvl="7" marL="3657600" algn="l">
              <a:lnSpc>
                <a:spcPct val="120000"/>
              </a:lnSpc>
              <a:spcBef>
                <a:spcPts val="500"/>
              </a:spcBef>
              <a:spcAft>
                <a:spcPts val="0"/>
              </a:spcAft>
              <a:buClr>
                <a:schemeClr val="dk1"/>
              </a:buClr>
              <a:buSzPts val="1600"/>
              <a:buNone/>
              <a:defRPr b="1" sz="1600"/>
            </a:lvl8pPr>
            <a:lvl9pPr indent="-228600" lvl="8" marL="4114800" algn="l">
              <a:lnSpc>
                <a:spcPct val="120000"/>
              </a:lnSpc>
              <a:spcBef>
                <a:spcPts val="500"/>
              </a:spcBef>
              <a:spcAft>
                <a:spcPts val="0"/>
              </a:spcAft>
              <a:buClr>
                <a:schemeClr val="dk1"/>
              </a:buClr>
              <a:buSzPts val="1600"/>
              <a:buNone/>
              <a:defRPr b="1" sz="1600"/>
            </a:lvl9pPr>
          </a:lstStyle>
          <a:p/>
        </p:txBody>
      </p:sp>
      <p:sp>
        <p:nvSpPr>
          <p:cNvPr id="107" name="Google Shape;107;p33"/>
          <p:cNvSpPr txBox="1"/>
          <p:nvPr>
            <p:ph idx="6" type="body"/>
          </p:nvPr>
        </p:nvSpPr>
        <p:spPr>
          <a:xfrm>
            <a:off x="7976346" y="2911624"/>
            <a:ext cx="329121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400"/>
              <a:buNone/>
              <a:defRPr sz="1400"/>
            </a:lvl1pPr>
            <a:lvl2pPr indent="-228600" lvl="1" marL="914400" algn="l">
              <a:lnSpc>
                <a:spcPct val="120000"/>
              </a:lnSpc>
              <a:spcBef>
                <a:spcPts val="500"/>
              </a:spcBef>
              <a:spcAft>
                <a:spcPts val="0"/>
              </a:spcAft>
              <a:buClr>
                <a:schemeClr val="dk1"/>
              </a:buClr>
              <a:buSzPts val="1200"/>
              <a:buNone/>
              <a:defRPr sz="1200"/>
            </a:lvl2pPr>
            <a:lvl3pPr indent="-228600" lvl="2" marL="1371600" algn="l">
              <a:lnSpc>
                <a:spcPct val="120000"/>
              </a:lnSpc>
              <a:spcBef>
                <a:spcPts val="500"/>
              </a:spcBef>
              <a:spcAft>
                <a:spcPts val="0"/>
              </a:spcAft>
              <a:buClr>
                <a:schemeClr val="dk1"/>
              </a:buClr>
              <a:buSzPts val="1000"/>
              <a:buNone/>
              <a:defRPr sz="1000"/>
            </a:lvl3pPr>
            <a:lvl4pPr indent="-228600" lvl="3" marL="1828800" algn="l">
              <a:lnSpc>
                <a:spcPct val="120000"/>
              </a:lnSpc>
              <a:spcBef>
                <a:spcPts val="500"/>
              </a:spcBef>
              <a:spcAft>
                <a:spcPts val="0"/>
              </a:spcAft>
              <a:buClr>
                <a:schemeClr val="dk1"/>
              </a:buClr>
              <a:buSzPts val="900"/>
              <a:buNone/>
              <a:defRPr sz="900"/>
            </a:lvl4pPr>
            <a:lvl5pPr indent="-228600" lvl="4" marL="2286000" algn="l">
              <a:lnSpc>
                <a:spcPct val="120000"/>
              </a:lnSpc>
              <a:spcBef>
                <a:spcPts val="500"/>
              </a:spcBef>
              <a:spcAft>
                <a:spcPts val="0"/>
              </a:spcAft>
              <a:buClr>
                <a:schemeClr val="dk1"/>
              </a:buClr>
              <a:buSzPts val="900"/>
              <a:buNone/>
              <a:defRPr sz="900"/>
            </a:lvl5pPr>
            <a:lvl6pPr indent="-228600" lvl="5" marL="2743200" algn="l">
              <a:lnSpc>
                <a:spcPct val="120000"/>
              </a:lnSpc>
              <a:spcBef>
                <a:spcPts val="500"/>
              </a:spcBef>
              <a:spcAft>
                <a:spcPts val="0"/>
              </a:spcAft>
              <a:buClr>
                <a:schemeClr val="dk1"/>
              </a:buClr>
              <a:buSzPts val="900"/>
              <a:buNone/>
              <a:defRPr sz="900"/>
            </a:lvl6pPr>
            <a:lvl7pPr indent="-228600" lvl="6" marL="3200400" algn="l">
              <a:lnSpc>
                <a:spcPct val="120000"/>
              </a:lnSpc>
              <a:spcBef>
                <a:spcPts val="500"/>
              </a:spcBef>
              <a:spcAft>
                <a:spcPts val="0"/>
              </a:spcAft>
              <a:buClr>
                <a:schemeClr val="dk1"/>
              </a:buClr>
              <a:buSzPts val="900"/>
              <a:buNone/>
              <a:defRPr sz="900"/>
            </a:lvl7pPr>
            <a:lvl8pPr indent="-228600" lvl="7" marL="3657600" algn="l">
              <a:lnSpc>
                <a:spcPct val="120000"/>
              </a:lnSpc>
              <a:spcBef>
                <a:spcPts val="500"/>
              </a:spcBef>
              <a:spcAft>
                <a:spcPts val="0"/>
              </a:spcAft>
              <a:buClr>
                <a:schemeClr val="dk1"/>
              </a:buClr>
              <a:buSzPts val="900"/>
              <a:buNone/>
              <a:defRPr sz="900"/>
            </a:lvl8pPr>
            <a:lvl9pPr indent="-228600" lvl="8" marL="4114800" algn="l">
              <a:lnSpc>
                <a:spcPct val="120000"/>
              </a:lnSpc>
              <a:spcBef>
                <a:spcPts val="500"/>
              </a:spcBef>
              <a:spcAft>
                <a:spcPts val="0"/>
              </a:spcAft>
              <a:buClr>
                <a:schemeClr val="dk1"/>
              </a:buClr>
              <a:buSzPts val="900"/>
              <a:buNone/>
              <a:defRPr sz="900"/>
            </a:lvl9pPr>
          </a:lstStyle>
          <a:p/>
        </p:txBody>
      </p:sp>
      <p:sp>
        <p:nvSpPr>
          <p:cNvPr id="108" name="Google Shape;108;p3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9" name="Google Shape;109;p3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3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1" name="Shape 111"/>
        <p:cNvGrpSpPr/>
        <p:nvPr/>
      </p:nvGrpSpPr>
      <p:grpSpPr>
        <a:xfrm>
          <a:off x="0" y="0"/>
          <a:ext cx="0" cy="0"/>
          <a:chOff x="0" y="0"/>
          <a:chExt cx="0" cy="0"/>
        </a:xfrm>
      </p:grpSpPr>
      <p:sp>
        <p:nvSpPr>
          <p:cNvPr id="112" name="Google Shape;112;p34"/>
          <p:cNvSpPr txBox="1"/>
          <p:nvPr>
            <p:ph type="title"/>
          </p:nvPr>
        </p:nvSpPr>
        <p:spPr>
          <a:xfrm>
            <a:off x="913795"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34"/>
          <p:cNvSpPr txBox="1"/>
          <p:nvPr>
            <p:ph idx="1" type="body"/>
          </p:nvPr>
        </p:nvSpPr>
        <p:spPr>
          <a:xfrm>
            <a:off x="913795" y="4195899"/>
            <a:ext cx="3298955"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2000"/>
              <a:buNone/>
              <a:defRPr b="0" sz="2000">
                <a:solidFill>
                  <a:schemeClr val="dk1"/>
                </a:solidFill>
              </a:defRPr>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120000"/>
              </a:lnSpc>
              <a:spcBef>
                <a:spcPts val="500"/>
              </a:spcBef>
              <a:spcAft>
                <a:spcPts val="0"/>
              </a:spcAft>
              <a:buClr>
                <a:schemeClr val="dk1"/>
              </a:buClr>
              <a:buSzPts val="1600"/>
              <a:buNone/>
              <a:defRPr b="1" sz="1600"/>
            </a:lvl6pPr>
            <a:lvl7pPr indent="-228600" lvl="6" marL="3200400" algn="l">
              <a:lnSpc>
                <a:spcPct val="120000"/>
              </a:lnSpc>
              <a:spcBef>
                <a:spcPts val="500"/>
              </a:spcBef>
              <a:spcAft>
                <a:spcPts val="0"/>
              </a:spcAft>
              <a:buClr>
                <a:schemeClr val="dk1"/>
              </a:buClr>
              <a:buSzPts val="1600"/>
              <a:buNone/>
              <a:defRPr b="1" sz="1600"/>
            </a:lvl7pPr>
            <a:lvl8pPr indent="-228600" lvl="7" marL="3657600" algn="l">
              <a:lnSpc>
                <a:spcPct val="120000"/>
              </a:lnSpc>
              <a:spcBef>
                <a:spcPts val="500"/>
              </a:spcBef>
              <a:spcAft>
                <a:spcPts val="0"/>
              </a:spcAft>
              <a:buClr>
                <a:schemeClr val="dk1"/>
              </a:buClr>
              <a:buSzPts val="1600"/>
              <a:buNone/>
              <a:defRPr b="1" sz="1600"/>
            </a:lvl8pPr>
            <a:lvl9pPr indent="-228600" lvl="8" marL="4114800" algn="l">
              <a:lnSpc>
                <a:spcPct val="120000"/>
              </a:lnSpc>
              <a:spcBef>
                <a:spcPts val="500"/>
              </a:spcBef>
              <a:spcAft>
                <a:spcPts val="0"/>
              </a:spcAft>
              <a:buClr>
                <a:schemeClr val="dk1"/>
              </a:buClr>
              <a:buSzPts val="1600"/>
              <a:buNone/>
              <a:defRPr b="1" sz="1600"/>
            </a:lvl9pPr>
          </a:lstStyle>
          <a:p/>
        </p:txBody>
      </p:sp>
      <p:sp>
        <p:nvSpPr>
          <p:cNvPr id="114" name="Google Shape;114;p34"/>
          <p:cNvSpPr/>
          <p:nvPr>
            <p:ph idx="2" type="pic"/>
          </p:nvPr>
        </p:nvSpPr>
        <p:spPr>
          <a:xfrm>
            <a:off x="1092020" y="2298987"/>
            <a:ext cx="2940050"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1pPr>
            <a:lvl2pPr lvl="1"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2pPr>
            <a:lvl3pPr lvl="2"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3pPr>
            <a:lvl4pPr lvl="3"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4pPr>
            <a:lvl5pPr lvl="4"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5pPr>
            <a:lvl6pPr lvl="5"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6pPr>
            <a:lvl7pPr lvl="6"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7pPr>
            <a:lvl8pPr lvl="7"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8pPr>
            <a:lvl9pPr lvl="8"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9pPr>
          </a:lstStyle>
          <a:p/>
        </p:txBody>
      </p:sp>
      <p:sp>
        <p:nvSpPr>
          <p:cNvPr id="115" name="Google Shape;115;p34"/>
          <p:cNvSpPr txBox="1"/>
          <p:nvPr>
            <p:ph idx="3" type="body"/>
          </p:nvPr>
        </p:nvSpPr>
        <p:spPr>
          <a:xfrm>
            <a:off x="913795" y="4772161"/>
            <a:ext cx="3298955"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400"/>
              <a:buNone/>
              <a:defRPr sz="1400"/>
            </a:lvl1pPr>
            <a:lvl2pPr indent="-228600" lvl="1" marL="914400" algn="l">
              <a:lnSpc>
                <a:spcPct val="120000"/>
              </a:lnSpc>
              <a:spcBef>
                <a:spcPts val="500"/>
              </a:spcBef>
              <a:spcAft>
                <a:spcPts val="0"/>
              </a:spcAft>
              <a:buClr>
                <a:schemeClr val="dk1"/>
              </a:buClr>
              <a:buSzPts val="1200"/>
              <a:buNone/>
              <a:defRPr sz="1200"/>
            </a:lvl2pPr>
            <a:lvl3pPr indent="-228600" lvl="2" marL="1371600" algn="l">
              <a:lnSpc>
                <a:spcPct val="120000"/>
              </a:lnSpc>
              <a:spcBef>
                <a:spcPts val="500"/>
              </a:spcBef>
              <a:spcAft>
                <a:spcPts val="0"/>
              </a:spcAft>
              <a:buClr>
                <a:schemeClr val="dk1"/>
              </a:buClr>
              <a:buSzPts val="1000"/>
              <a:buNone/>
              <a:defRPr sz="1000"/>
            </a:lvl3pPr>
            <a:lvl4pPr indent="-228600" lvl="3" marL="1828800" algn="l">
              <a:lnSpc>
                <a:spcPct val="120000"/>
              </a:lnSpc>
              <a:spcBef>
                <a:spcPts val="500"/>
              </a:spcBef>
              <a:spcAft>
                <a:spcPts val="0"/>
              </a:spcAft>
              <a:buClr>
                <a:schemeClr val="dk1"/>
              </a:buClr>
              <a:buSzPts val="900"/>
              <a:buNone/>
              <a:defRPr sz="900"/>
            </a:lvl4pPr>
            <a:lvl5pPr indent="-228600" lvl="4" marL="2286000" algn="l">
              <a:lnSpc>
                <a:spcPct val="120000"/>
              </a:lnSpc>
              <a:spcBef>
                <a:spcPts val="500"/>
              </a:spcBef>
              <a:spcAft>
                <a:spcPts val="0"/>
              </a:spcAft>
              <a:buClr>
                <a:schemeClr val="dk1"/>
              </a:buClr>
              <a:buSzPts val="900"/>
              <a:buNone/>
              <a:defRPr sz="900"/>
            </a:lvl5pPr>
            <a:lvl6pPr indent="-228600" lvl="5" marL="2743200" algn="l">
              <a:lnSpc>
                <a:spcPct val="120000"/>
              </a:lnSpc>
              <a:spcBef>
                <a:spcPts val="500"/>
              </a:spcBef>
              <a:spcAft>
                <a:spcPts val="0"/>
              </a:spcAft>
              <a:buClr>
                <a:schemeClr val="dk1"/>
              </a:buClr>
              <a:buSzPts val="900"/>
              <a:buNone/>
              <a:defRPr sz="900"/>
            </a:lvl6pPr>
            <a:lvl7pPr indent="-228600" lvl="6" marL="3200400" algn="l">
              <a:lnSpc>
                <a:spcPct val="120000"/>
              </a:lnSpc>
              <a:spcBef>
                <a:spcPts val="500"/>
              </a:spcBef>
              <a:spcAft>
                <a:spcPts val="0"/>
              </a:spcAft>
              <a:buClr>
                <a:schemeClr val="dk1"/>
              </a:buClr>
              <a:buSzPts val="900"/>
              <a:buNone/>
              <a:defRPr sz="900"/>
            </a:lvl7pPr>
            <a:lvl8pPr indent="-228600" lvl="7" marL="3657600" algn="l">
              <a:lnSpc>
                <a:spcPct val="120000"/>
              </a:lnSpc>
              <a:spcBef>
                <a:spcPts val="500"/>
              </a:spcBef>
              <a:spcAft>
                <a:spcPts val="0"/>
              </a:spcAft>
              <a:buClr>
                <a:schemeClr val="dk1"/>
              </a:buClr>
              <a:buSzPts val="900"/>
              <a:buNone/>
              <a:defRPr sz="900"/>
            </a:lvl8pPr>
            <a:lvl9pPr indent="-228600" lvl="8" marL="4114800" algn="l">
              <a:lnSpc>
                <a:spcPct val="120000"/>
              </a:lnSpc>
              <a:spcBef>
                <a:spcPts val="500"/>
              </a:spcBef>
              <a:spcAft>
                <a:spcPts val="0"/>
              </a:spcAft>
              <a:buClr>
                <a:schemeClr val="dk1"/>
              </a:buClr>
              <a:buSzPts val="900"/>
              <a:buNone/>
              <a:defRPr sz="900"/>
            </a:lvl9pPr>
          </a:lstStyle>
          <a:p/>
        </p:txBody>
      </p:sp>
      <p:sp>
        <p:nvSpPr>
          <p:cNvPr id="116" name="Google Shape;116;p34"/>
          <p:cNvSpPr txBox="1"/>
          <p:nvPr>
            <p:ph idx="4" type="body"/>
          </p:nvPr>
        </p:nvSpPr>
        <p:spPr>
          <a:xfrm>
            <a:off x="4442701" y="4195899"/>
            <a:ext cx="3298983"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2000"/>
              <a:buNone/>
              <a:defRPr b="0" sz="2000">
                <a:solidFill>
                  <a:schemeClr val="dk1"/>
                </a:solidFill>
              </a:defRPr>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120000"/>
              </a:lnSpc>
              <a:spcBef>
                <a:spcPts val="500"/>
              </a:spcBef>
              <a:spcAft>
                <a:spcPts val="0"/>
              </a:spcAft>
              <a:buClr>
                <a:schemeClr val="dk1"/>
              </a:buClr>
              <a:buSzPts val="1600"/>
              <a:buNone/>
              <a:defRPr b="1" sz="1600"/>
            </a:lvl6pPr>
            <a:lvl7pPr indent="-228600" lvl="6" marL="3200400" algn="l">
              <a:lnSpc>
                <a:spcPct val="120000"/>
              </a:lnSpc>
              <a:spcBef>
                <a:spcPts val="500"/>
              </a:spcBef>
              <a:spcAft>
                <a:spcPts val="0"/>
              </a:spcAft>
              <a:buClr>
                <a:schemeClr val="dk1"/>
              </a:buClr>
              <a:buSzPts val="1600"/>
              <a:buNone/>
              <a:defRPr b="1" sz="1600"/>
            </a:lvl7pPr>
            <a:lvl8pPr indent="-228600" lvl="7" marL="3657600" algn="l">
              <a:lnSpc>
                <a:spcPct val="120000"/>
              </a:lnSpc>
              <a:spcBef>
                <a:spcPts val="500"/>
              </a:spcBef>
              <a:spcAft>
                <a:spcPts val="0"/>
              </a:spcAft>
              <a:buClr>
                <a:schemeClr val="dk1"/>
              </a:buClr>
              <a:buSzPts val="1600"/>
              <a:buNone/>
              <a:defRPr b="1" sz="1600"/>
            </a:lvl8pPr>
            <a:lvl9pPr indent="-228600" lvl="8" marL="4114800" algn="l">
              <a:lnSpc>
                <a:spcPct val="120000"/>
              </a:lnSpc>
              <a:spcBef>
                <a:spcPts val="500"/>
              </a:spcBef>
              <a:spcAft>
                <a:spcPts val="0"/>
              </a:spcAft>
              <a:buClr>
                <a:schemeClr val="dk1"/>
              </a:buClr>
              <a:buSzPts val="1600"/>
              <a:buNone/>
              <a:defRPr b="1" sz="1600"/>
            </a:lvl9pPr>
          </a:lstStyle>
          <a:p/>
        </p:txBody>
      </p:sp>
      <p:sp>
        <p:nvSpPr>
          <p:cNvPr id="117" name="Google Shape;117;p34"/>
          <p:cNvSpPr/>
          <p:nvPr>
            <p:ph idx="5" type="pic"/>
          </p:nvPr>
        </p:nvSpPr>
        <p:spPr>
          <a:xfrm>
            <a:off x="4568996" y="2298987"/>
            <a:ext cx="2930525"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1pPr>
            <a:lvl2pPr lvl="1"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2pPr>
            <a:lvl3pPr lvl="2"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3pPr>
            <a:lvl4pPr lvl="3"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4pPr>
            <a:lvl5pPr lvl="4"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5pPr>
            <a:lvl6pPr lvl="5"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6pPr>
            <a:lvl7pPr lvl="6"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7pPr>
            <a:lvl8pPr lvl="7"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8pPr>
            <a:lvl9pPr lvl="8"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9pPr>
          </a:lstStyle>
          <a:p/>
        </p:txBody>
      </p:sp>
      <p:sp>
        <p:nvSpPr>
          <p:cNvPr id="118" name="Google Shape;118;p34"/>
          <p:cNvSpPr txBox="1"/>
          <p:nvPr>
            <p:ph idx="6" type="body"/>
          </p:nvPr>
        </p:nvSpPr>
        <p:spPr>
          <a:xfrm>
            <a:off x="4441348" y="4772160"/>
            <a:ext cx="3300336"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400"/>
              <a:buNone/>
              <a:defRPr sz="1400"/>
            </a:lvl1pPr>
            <a:lvl2pPr indent="-228600" lvl="1" marL="914400" algn="l">
              <a:lnSpc>
                <a:spcPct val="120000"/>
              </a:lnSpc>
              <a:spcBef>
                <a:spcPts val="500"/>
              </a:spcBef>
              <a:spcAft>
                <a:spcPts val="0"/>
              </a:spcAft>
              <a:buClr>
                <a:schemeClr val="dk1"/>
              </a:buClr>
              <a:buSzPts val="1200"/>
              <a:buNone/>
              <a:defRPr sz="1200"/>
            </a:lvl2pPr>
            <a:lvl3pPr indent="-228600" lvl="2" marL="1371600" algn="l">
              <a:lnSpc>
                <a:spcPct val="120000"/>
              </a:lnSpc>
              <a:spcBef>
                <a:spcPts val="500"/>
              </a:spcBef>
              <a:spcAft>
                <a:spcPts val="0"/>
              </a:spcAft>
              <a:buClr>
                <a:schemeClr val="dk1"/>
              </a:buClr>
              <a:buSzPts val="1000"/>
              <a:buNone/>
              <a:defRPr sz="1000"/>
            </a:lvl3pPr>
            <a:lvl4pPr indent="-228600" lvl="3" marL="1828800" algn="l">
              <a:lnSpc>
                <a:spcPct val="120000"/>
              </a:lnSpc>
              <a:spcBef>
                <a:spcPts val="500"/>
              </a:spcBef>
              <a:spcAft>
                <a:spcPts val="0"/>
              </a:spcAft>
              <a:buClr>
                <a:schemeClr val="dk1"/>
              </a:buClr>
              <a:buSzPts val="900"/>
              <a:buNone/>
              <a:defRPr sz="900"/>
            </a:lvl4pPr>
            <a:lvl5pPr indent="-228600" lvl="4" marL="2286000" algn="l">
              <a:lnSpc>
                <a:spcPct val="120000"/>
              </a:lnSpc>
              <a:spcBef>
                <a:spcPts val="500"/>
              </a:spcBef>
              <a:spcAft>
                <a:spcPts val="0"/>
              </a:spcAft>
              <a:buClr>
                <a:schemeClr val="dk1"/>
              </a:buClr>
              <a:buSzPts val="900"/>
              <a:buNone/>
              <a:defRPr sz="900"/>
            </a:lvl5pPr>
            <a:lvl6pPr indent="-228600" lvl="5" marL="2743200" algn="l">
              <a:lnSpc>
                <a:spcPct val="120000"/>
              </a:lnSpc>
              <a:spcBef>
                <a:spcPts val="500"/>
              </a:spcBef>
              <a:spcAft>
                <a:spcPts val="0"/>
              </a:spcAft>
              <a:buClr>
                <a:schemeClr val="dk1"/>
              </a:buClr>
              <a:buSzPts val="900"/>
              <a:buNone/>
              <a:defRPr sz="900"/>
            </a:lvl6pPr>
            <a:lvl7pPr indent="-228600" lvl="6" marL="3200400" algn="l">
              <a:lnSpc>
                <a:spcPct val="120000"/>
              </a:lnSpc>
              <a:spcBef>
                <a:spcPts val="500"/>
              </a:spcBef>
              <a:spcAft>
                <a:spcPts val="0"/>
              </a:spcAft>
              <a:buClr>
                <a:schemeClr val="dk1"/>
              </a:buClr>
              <a:buSzPts val="900"/>
              <a:buNone/>
              <a:defRPr sz="900"/>
            </a:lvl7pPr>
            <a:lvl8pPr indent="-228600" lvl="7" marL="3657600" algn="l">
              <a:lnSpc>
                <a:spcPct val="120000"/>
              </a:lnSpc>
              <a:spcBef>
                <a:spcPts val="500"/>
              </a:spcBef>
              <a:spcAft>
                <a:spcPts val="0"/>
              </a:spcAft>
              <a:buClr>
                <a:schemeClr val="dk1"/>
              </a:buClr>
              <a:buSzPts val="900"/>
              <a:buNone/>
              <a:defRPr sz="900"/>
            </a:lvl8pPr>
            <a:lvl9pPr indent="-228600" lvl="8" marL="4114800" algn="l">
              <a:lnSpc>
                <a:spcPct val="120000"/>
              </a:lnSpc>
              <a:spcBef>
                <a:spcPts val="500"/>
              </a:spcBef>
              <a:spcAft>
                <a:spcPts val="0"/>
              </a:spcAft>
              <a:buClr>
                <a:schemeClr val="dk1"/>
              </a:buClr>
              <a:buSzPts val="900"/>
              <a:buNone/>
              <a:defRPr sz="900"/>
            </a:lvl9pPr>
          </a:lstStyle>
          <a:p/>
        </p:txBody>
      </p:sp>
      <p:sp>
        <p:nvSpPr>
          <p:cNvPr id="119" name="Google Shape;119;p34"/>
          <p:cNvSpPr txBox="1"/>
          <p:nvPr>
            <p:ph idx="7" type="body"/>
          </p:nvPr>
        </p:nvSpPr>
        <p:spPr>
          <a:xfrm>
            <a:off x="7973423" y="4195899"/>
            <a:ext cx="3289900"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2000"/>
              <a:buNone/>
              <a:defRPr b="0" sz="2000">
                <a:solidFill>
                  <a:schemeClr val="dk1"/>
                </a:solidFill>
              </a:defRPr>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120000"/>
              </a:lnSpc>
              <a:spcBef>
                <a:spcPts val="500"/>
              </a:spcBef>
              <a:spcAft>
                <a:spcPts val="0"/>
              </a:spcAft>
              <a:buClr>
                <a:schemeClr val="dk1"/>
              </a:buClr>
              <a:buSzPts val="1600"/>
              <a:buNone/>
              <a:defRPr b="1" sz="1600"/>
            </a:lvl6pPr>
            <a:lvl7pPr indent="-228600" lvl="6" marL="3200400" algn="l">
              <a:lnSpc>
                <a:spcPct val="120000"/>
              </a:lnSpc>
              <a:spcBef>
                <a:spcPts val="500"/>
              </a:spcBef>
              <a:spcAft>
                <a:spcPts val="0"/>
              </a:spcAft>
              <a:buClr>
                <a:schemeClr val="dk1"/>
              </a:buClr>
              <a:buSzPts val="1600"/>
              <a:buNone/>
              <a:defRPr b="1" sz="1600"/>
            </a:lvl7pPr>
            <a:lvl8pPr indent="-228600" lvl="7" marL="3657600" algn="l">
              <a:lnSpc>
                <a:spcPct val="120000"/>
              </a:lnSpc>
              <a:spcBef>
                <a:spcPts val="500"/>
              </a:spcBef>
              <a:spcAft>
                <a:spcPts val="0"/>
              </a:spcAft>
              <a:buClr>
                <a:schemeClr val="dk1"/>
              </a:buClr>
              <a:buSzPts val="1600"/>
              <a:buNone/>
              <a:defRPr b="1" sz="1600"/>
            </a:lvl8pPr>
            <a:lvl9pPr indent="-228600" lvl="8" marL="4114800" algn="l">
              <a:lnSpc>
                <a:spcPct val="120000"/>
              </a:lnSpc>
              <a:spcBef>
                <a:spcPts val="500"/>
              </a:spcBef>
              <a:spcAft>
                <a:spcPts val="0"/>
              </a:spcAft>
              <a:buClr>
                <a:schemeClr val="dk1"/>
              </a:buClr>
              <a:buSzPts val="1600"/>
              <a:buNone/>
              <a:defRPr b="1" sz="1600"/>
            </a:lvl9pPr>
          </a:lstStyle>
          <a:p/>
        </p:txBody>
      </p:sp>
      <p:sp>
        <p:nvSpPr>
          <p:cNvPr id="120" name="Google Shape;120;p34"/>
          <p:cNvSpPr/>
          <p:nvPr>
            <p:ph idx="8" type="pic"/>
          </p:nvPr>
        </p:nvSpPr>
        <p:spPr>
          <a:xfrm>
            <a:off x="8152803" y="2298987"/>
            <a:ext cx="2932113"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1pPr>
            <a:lvl2pPr lvl="1"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2pPr>
            <a:lvl3pPr lvl="2"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3pPr>
            <a:lvl4pPr lvl="3"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4pPr>
            <a:lvl5pPr lvl="4"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5pPr>
            <a:lvl6pPr lvl="5"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6pPr>
            <a:lvl7pPr lvl="6"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7pPr>
            <a:lvl8pPr lvl="7"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8pPr>
            <a:lvl9pPr lvl="8" marR="0" rtl="0" algn="l">
              <a:lnSpc>
                <a:spcPct val="120000"/>
              </a:lnSpc>
              <a:spcBef>
                <a:spcPts val="500"/>
              </a:spcBef>
              <a:spcAft>
                <a:spcPts val="0"/>
              </a:spcAft>
              <a:buClr>
                <a:schemeClr val="dk1"/>
              </a:buClr>
              <a:buSzPts val="1600"/>
              <a:buFont typeface="Arial"/>
              <a:buNone/>
              <a:defRPr b="0" i="0" sz="1600" u="none" cap="none" strike="noStrike">
                <a:solidFill>
                  <a:schemeClr val="dk1"/>
                </a:solidFill>
                <a:latin typeface="Rockwell"/>
                <a:ea typeface="Rockwell"/>
                <a:cs typeface="Rockwell"/>
                <a:sym typeface="Rockwell"/>
              </a:defRPr>
            </a:lvl9pPr>
          </a:lstStyle>
          <a:p/>
        </p:txBody>
      </p:sp>
      <p:sp>
        <p:nvSpPr>
          <p:cNvPr id="121" name="Google Shape;121;p34"/>
          <p:cNvSpPr txBox="1"/>
          <p:nvPr>
            <p:ph idx="9" type="body"/>
          </p:nvPr>
        </p:nvSpPr>
        <p:spPr>
          <a:xfrm>
            <a:off x="7973298" y="4772161"/>
            <a:ext cx="3294258" cy="101903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400"/>
              <a:buNone/>
              <a:defRPr sz="1400"/>
            </a:lvl1pPr>
            <a:lvl2pPr indent="-228600" lvl="1" marL="914400" algn="l">
              <a:lnSpc>
                <a:spcPct val="120000"/>
              </a:lnSpc>
              <a:spcBef>
                <a:spcPts val="500"/>
              </a:spcBef>
              <a:spcAft>
                <a:spcPts val="0"/>
              </a:spcAft>
              <a:buClr>
                <a:schemeClr val="dk1"/>
              </a:buClr>
              <a:buSzPts val="1200"/>
              <a:buNone/>
              <a:defRPr sz="1200"/>
            </a:lvl2pPr>
            <a:lvl3pPr indent="-228600" lvl="2" marL="1371600" algn="l">
              <a:lnSpc>
                <a:spcPct val="120000"/>
              </a:lnSpc>
              <a:spcBef>
                <a:spcPts val="500"/>
              </a:spcBef>
              <a:spcAft>
                <a:spcPts val="0"/>
              </a:spcAft>
              <a:buClr>
                <a:schemeClr val="dk1"/>
              </a:buClr>
              <a:buSzPts val="1000"/>
              <a:buNone/>
              <a:defRPr sz="1000"/>
            </a:lvl3pPr>
            <a:lvl4pPr indent="-228600" lvl="3" marL="1828800" algn="l">
              <a:lnSpc>
                <a:spcPct val="120000"/>
              </a:lnSpc>
              <a:spcBef>
                <a:spcPts val="500"/>
              </a:spcBef>
              <a:spcAft>
                <a:spcPts val="0"/>
              </a:spcAft>
              <a:buClr>
                <a:schemeClr val="dk1"/>
              </a:buClr>
              <a:buSzPts val="900"/>
              <a:buNone/>
              <a:defRPr sz="900"/>
            </a:lvl4pPr>
            <a:lvl5pPr indent="-228600" lvl="4" marL="2286000" algn="l">
              <a:lnSpc>
                <a:spcPct val="120000"/>
              </a:lnSpc>
              <a:spcBef>
                <a:spcPts val="500"/>
              </a:spcBef>
              <a:spcAft>
                <a:spcPts val="0"/>
              </a:spcAft>
              <a:buClr>
                <a:schemeClr val="dk1"/>
              </a:buClr>
              <a:buSzPts val="900"/>
              <a:buNone/>
              <a:defRPr sz="900"/>
            </a:lvl5pPr>
            <a:lvl6pPr indent="-228600" lvl="5" marL="2743200" algn="l">
              <a:lnSpc>
                <a:spcPct val="120000"/>
              </a:lnSpc>
              <a:spcBef>
                <a:spcPts val="500"/>
              </a:spcBef>
              <a:spcAft>
                <a:spcPts val="0"/>
              </a:spcAft>
              <a:buClr>
                <a:schemeClr val="dk1"/>
              </a:buClr>
              <a:buSzPts val="900"/>
              <a:buNone/>
              <a:defRPr sz="900"/>
            </a:lvl6pPr>
            <a:lvl7pPr indent="-228600" lvl="6" marL="3200400" algn="l">
              <a:lnSpc>
                <a:spcPct val="120000"/>
              </a:lnSpc>
              <a:spcBef>
                <a:spcPts val="500"/>
              </a:spcBef>
              <a:spcAft>
                <a:spcPts val="0"/>
              </a:spcAft>
              <a:buClr>
                <a:schemeClr val="dk1"/>
              </a:buClr>
              <a:buSzPts val="900"/>
              <a:buNone/>
              <a:defRPr sz="900"/>
            </a:lvl7pPr>
            <a:lvl8pPr indent="-228600" lvl="7" marL="3657600" algn="l">
              <a:lnSpc>
                <a:spcPct val="120000"/>
              </a:lnSpc>
              <a:spcBef>
                <a:spcPts val="500"/>
              </a:spcBef>
              <a:spcAft>
                <a:spcPts val="0"/>
              </a:spcAft>
              <a:buClr>
                <a:schemeClr val="dk1"/>
              </a:buClr>
              <a:buSzPts val="900"/>
              <a:buNone/>
              <a:defRPr sz="900"/>
            </a:lvl8pPr>
            <a:lvl9pPr indent="-228600" lvl="8" marL="4114800" algn="l">
              <a:lnSpc>
                <a:spcPct val="120000"/>
              </a:lnSpc>
              <a:spcBef>
                <a:spcPts val="500"/>
              </a:spcBef>
              <a:spcAft>
                <a:spcPts val="0"/>
              </a:spcAft>
              <a:buClr>
                <a:schemeClr val="dk1"/>
              </a:buClr>
              <a:buSzPts val="900"/>
              <a:buNone/>
              <a:defRPr sz="900"/>
            </a:lvl9pPr>
          </a:lstStyle>
          <a:p/>
        </p:txBody>
      </p:sp>
      <p:sp>
        <p:nvSpPr>
          <p:cNvPr id="122" name="Google Shape;122;p3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p3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4" name="Google Shape;124;p3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EXT" type="vertTx">
  <p:cSld name="VERTICAL_TEXT">
    <p:spTree>
      <p:nvGrpSpPr>
        <p:cNvPr id="125" name="Shape 125"/>
        <p:cNvGrpSpPr/>
        <p:nvPr/>
      </p:nvGrpSpPr>
      <p:grpSpPr>
        <a:xfrm>
          <a:off x="0" y="0"/>
          <a:ext cx="0" cy="0"/>
          <a:chOff x="0" y="0"/>
          <a:chExt cx="0" cy="0"/>
        </a:xfrm>
      </p:grpSpPr>
      <p:sp>
        <p:nvSpPr>
          <p:cNvPr id="126" name="Google Shape;126;p35"/>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7" name="Google Shape;127;p35"/>
          <p:cNvSpPr txBox="1"/>
          <p:nvPr>
            <p:ph idx="1" type="body"/>
          </p:nvPr>
        </p:nvSpPr>
        <p:spPr>
          <a:xfrm rot="5400000">
            <a:off x="4243108" y="-1233249"/>
            <a:ext cx="3695136" cy="1035376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120000"/>
              </a:lnSpc>
              <a:spcBef>
                <a:spcPts val="500"/>
              </a:spcBef>
              <a:spcAft>
                <a:spcPts val="0"/>
              </a:spcAft>
              <a:buClr>
                <a:schemeClr val="dk1"/>
              </a:buClr>
              <a:buSzPts val="1800"/>
              <a:buChar char="•"/>
              <a:defRPr/>
            </a:lvl6pPr>
            <a:lvl7pPr indent="-342900" lvl="6" marL="3200400" algn="l">
              <a:lnSpc>
                <a:spcPct val="120000"/>
              </a:lnSpc>
              <a:spcBef>
                <a:spcPts val="500"/>
              </a:spcBef>
              <a:spcAft>
                <a:spcPts val="0"/>
              </a:spcAft>
              <a:buClr>
                <a:schemeClr val="dk1"/>
              </a:buClr>
              <a:buSzPts val="1800"/>
              <a:buChar char="•"/>
              <a:defRPr/>
            </a:lvl7pPr>
            <a:lvl8pPr indent="-342900" lvl="7" marL="3657600" algn="l">
              <a:lnSpc>
                <a:spcPct val="120000"/>
              </a:lnSpc>
              <a:spcBef>
                <a:spcPts val="500"/>
              </a:spcBef>
              <a:spcAft>
                <a:spcPts val="0"/>
              </a:spcAft>
              <a:buClr>
                <a:schemeClr val="dk1"/>
              </a:buClr>
              <a:buSzPts val="1800"/>
              <a:buChar char="•"/>
              <a:defRPr/>
            </a:lvl8pPr>
            <a:lvl9pPr indent="-342900" lvl="8" marL="4114800" algn="l">
              <a:lnSpc>
                <a:spcPct val="120000"/>
              </a:lnSpc>
              <a:spcBef>
                <a:spcPts val="500"/>
              </a:spcBef>
              <a:spcAft>
                <a:spcPts val="0"/>
              </a:spcAft>
              <a:buClr>
                <a:schemeClr val="dk1"/>
              </a:buClr>
              <a:buSzPts val="1800"/>
              <a:buChar char="•"/>
              <a:defRPr/>
            </a:lvl9pPr>
          </a:lstStyle>
          <a:p/>
        </p:txBody>
      </p:sp>
      <p:sp>
        <p:nvSpPr>
          <p:cNvPr id="128" name="Google Shape;128;p3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35"/>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p3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_TITLE_AND_VERTICAL_TEXT" type="vertTitleAndTx">
  <p:cSld name="VERTICAL_TITLE_AND_VERTICAL_TEXT">
    <p:spTree>
      <p:nvGrpSpPr>
        <p:cNvPr id="131" name="Shape 131"/>
        <p:cNvGrpSpPr/>
        <p:nvPr/>
      </p:nvGrpSpPr>
      <p:grpSpPr>
        <a:xfrm>
          <a:off x="0" y="0"/>
          <a:ext cx="0" cy="0"/>
          <a:chOff x="0" y="0"/>
          <a:chExt cx="0" cy="0"/>
        </a:xfrm>
      </p:grpSpPr>
      <p:sp>
        <p:nvSpPr>
          <p:cNvPr id="132" name="Google Shape;132;p36"/>
          <p:cNvSpPr txBox="1"/>
          <p:nvPr>
            <p:ph type="title"/>
          </p:nvPr>
        </p:nvSpPr>
        <p:spPr>
          <a:xfrm rot="5400000">
            <a:off x="7405428" y="1929071"/>
            <a:ext cx="5181601" cy="254265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3400"/>
              <a:buFont typeface="Bookman Old Style"/>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3" name="Google Shape;133;p36"/>
          <p:cNvSpPr txBox="1"/>
          <p:nvPr>
            <p:ph idx="1" type="body"/>
          </p:nvPr>
        </p:nvSpPr>
        <p:spPr>
          <a:xfrm rot="5400000">
            <a:off x="2152346" y="-628953"/>
            <a:ext cx="5181601" cy="765870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120000"/>
              </a:lnSpc>
              <a:spcBef>
                <a:spcPts val="500"/>
              </a:spcBef>
              <a:spcAft>
                <a:spcPts val="0"/>
              </a:spcAft>
              <a:buClr>
                <a:schemeClr val="dk1"/>
              </a:buClr>
              <a:buSzPts val="1800"/>
              <a:buChar char="•"/>
              <a:defRPr/>
            </a:lvl6pPr>
            <a:lvl7pPr indent="-342900" lvl="6" marL="3200400" algn="l">
              <a:lnSpc>
                <a:spcPct val="120000"/>
              </a:lnSpc>
              <a:spcBef>
                <a:spcPts val="500"/>
              </a:spcBef>
              <a:spcAft>
                <a:spcPts val="0"/>
              </a:spcAft>
              <a:buClr>
                <a:schemeClr val="dk1"/>
              </a:buClr>
              <a:buSzPts val="1800"/>
              <a:buChar char="•"/>
              <a:defRPr/>
            </a:lvl7pPr>
            <a:lvl8pPr indent="-342900" lvl="7" marL="3657600" algn="l">
              <a:lnSpc>
                <a:spcPct val="120000"/>
              </a:lnSpc>
              <a:spcBef>
                <a:spcPts val="500"/>
              </a:spcBef>
              <a:spcAft>
                <a:spcPts val="0"/>
              </a:spcAft>
              <a:buClr>
                <a:schemeClr val="dk1"/>
              </a:buClr>
              <a:buSzPts val="1800"/>
              <a:buChar char="•"/>
              <a:defRPr/>
            </a:lvl8pPr>
            <a:lvl9pPr indent="-342900" lvl="8" marL="4114800" algn="l">
              <a:lnSpc>
                <a:spcPct val="120000"/>
              </a:lnSpc>
              <a:spcBef>
                <a:spcPts val="500"/>
              </a:spcBef>
              <a:spcAft>
                <a:spcPts val="0"/>
              </a:spcAft>
              <a:buClr>
                <a:schemeClr val="dk1"/>
              </a:buClr>
              <a:buSzPts val="1800"/>
              <a:buChar char="•"/>
              <a:defRPr/>
            </a:lvl9pPr>
          </a:lstStyle>
          <a:p/>
        </p:txBody>
      </p:sp>
      <p:sp>
        <p:nvSpPr>
          <p:cNvPr id="134" name="Google Shape;134;p3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36"/>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6" name="Google Shape;136;p3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obj">
  <p:cSld name="OBJECT">
    <p:spTree>
      <p:nvGrpSpPr>
        <p:cNvPr id="21" name="Shape 21"/>
        <p:cNvGrpSpPr/>
        <p:nvPr/>
      </p:nvGrpSpPr>
      <p:grpSpPr>
        <a:xfrm>
          <a:off x="0" y="0"/>
          <a:ext cx="0" cy="0"/>
          <a:chOff x="0" y="0"/>
          <a:chExt cx="0" cy="0"/>
        </a:xfrm>
      </p:grpSpPr>
      <p:sp>
        <p:nvSpPr>
          <p:cNvPr id="22" name="Google Shape;22;p21"/>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1"/>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120000"/>
              </a:lnSpc>
              <a:spcBef>
                <a:spcPts val="500"/>
              </a:spcBef>
              <a:spcAft>
                <a:spcPts val="0"/>
              </a:spcAft>
              <a:buClr>
                <a:schemeClr val="dk1"/>
              </a:buClr>
              <a:buSzPts val="1800"/>
              <a:buChar char="•"/>
              <a:defRPr/>
            </a:lvl6pPr>
            <a:lvl7pPr indent="-342900" lvl="6" marL="3200400" algn="l">
              <a:lnSpc>
                <a:spcPct val="120000"/>
              </a:lnSpc>
              <a:spcBef>
                <a:spcPts val="500"/>
              </a:spcBef>
              <a:spcAft>
                <a:spcPts val="0"/>
              </a:spcAft>
              <a:buClr>
                <a:schemeClr val="dk1"/>
              </a:buClr>
              <a:buSzPts val="1800"/>
              <a:buChar char="•"/>
              <a:defRPr/>
            </a:lvl7pPr>
            <a:lvl8pPr indent="-342900" lvl="7" marL="3657600" algn="l">
              <a:lnSpc>
                <a:spcPct val="120000"/>
              </a:lnSpc>
              <a:spcBef>
                <a:spcPts val="500"/>
              </a:spcBef>
              <a:spcAft>
                <a:spcPts val="0"/>
              </a:spcAft>
              <a:buClr>
                <a:schemeClr val="dk1"/>
              </a:buClr>
              <a:buSzPts val="1800"/>
              <a:buChar char="•"/>
              <a:defRPr/>
            </a:lvl8pPr>
            <a:lvl9pPr indent="-342900" lvl="8" marL="4114800" algn="l">
              <a:lnSpc>
                <a:spcPct val="120000"/>
              </a:lnSpc>
              <a:spcBef>
                <a:spcPts val="500"/>
              </a:spcBef>
              <a:spcAft>
                <a:spcPts val="0"/>
              </a:spcAft>
              <a:buClr>
                <a:schemeClr val="dk1"/>
              </a:buClr>
              <a:buSzPts val="1800"/>
              <a:buChar char="•"/>
              <a:defRPr/>
            </a:lvl9pPr>
          </a:lstStyle>
          <a:p/>
        </p:txBody>
      </p:sp>
      <p:sp>
        <p:nvSpPr>
          <p:cNvPr id="24" name="Google Shape;24;p2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type="secHead">
  <p:cSld name="SECTION_HEADER">
    <p:spTree>
      <p:nvGrpSpPr>
        <p:cNvPr id="27" name="Shape 27"/>
        <p:cNvGrpSpPr/>
        <p:nvPr/>
      </p:nvGrpSpPr>
      <p:grpSpPr>
        <a:xfrm>
          <a:off x="0" y="0"/>
          <a:ext cx="0" cy="0"/>
          <a:chOff x="0" y="0"/>
          <a:chExt cx="0" cy="0"/>
        </a:xfrm>
      </p:grpSpPr>
      <p:sp>
        <p:nvSpPr>
          <p:cNvPr id="28" name="Google Shape;28;p22"/>
          <p:cNvSpPr txBox="1"/>
          <p:nvPr>
            <p:ph type="title"/>
          </p:nvPr>
        </p:nvSpPr>
        <p:spPr>
          <a:xfrm>
            <a:off x="1229244" y="657226"/>
            <a:ext cx="9733512" cy="2852737"/>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3400"/>
              <a:buFont typeface="Bookman Old Style"/>
              <a:buNone/>
              <a:defRPr sz="3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2"/>
          <p:cNvSpPr txBox="1"/>
          <p:nvPr>
            <p:ph idx="1" type="body"/>
          </p:nvPr>
        </p:nvSpPr>
        <p:spPr>
          <a:xfrm>
            <a:off x="1229244" y="3602038"/>
            <a:ext cx="9733512" cy="150018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rgbClr val="888888"/>
              </a:buClr>
              <a:buSzPts val="2400"/>
              <a:buNone/>
              <a:defRPr sz="2400">
                <a:solidFill>
                  <a:srgbClr val="888888"/>
                </a:solidFill>
              </a:defRPr>
            </a:lvl1pPr>
            <a:lvl2pPr indent="-228600" lvl="1" marL="914400" algn="l">
              <a:lnSpc>
                <a:spcPct val="120000"/>
              </a:lnSpc>
              <a:spcBef>
                <a:spcPts val="500"/>
              </a:spcBef>
              <a:spcAft>
                <a:spcPts val="0"/>
              </a:spcAft>
              <a:buClr>
                <a:srgbClr val="888888"/>
              </a:buClr>
              <a:buSzPts val="2000"/>
              <a:buNone/>
              <a:defRPr sz="2000">
                <a:solidFill>
                  <a:srgbClr val="888888"/>
                </a:solidFill>
              </a:defRPr>
            </a:lvl2pPr>
            <a:lvl3pPr indent="-228600" lvl="2" marL="1371600" algn="l">
              <a:lnSpc>
                <a:spcPct val="120000"/>
              </a:lnSpc>
              <a:spcBef>
                <a:spcPts val="500"/>
              </a:spcBef>
              <a:spcAft>
                <a:spcPts val="0"/>
              </a:spcAft>
              <a:buClr>
                <a:srgbClr val="888888"/>
              </a:buClr>
              <a:buSzPts val="1800"/>
              <a:buNone/>
              <a:defRPr sz="1800">
                <a:solidFill>
                  <a:srgbClr val="888888"/>
                </a:solidFill>
              </a:defRPr>
            </a:lvl3pPr>
            <a:lvl4pPr indent="-228600" lvl="3" marL="1828800" algn="l">
              <a:lnSpc>
                <a:spcPct val="120000"/>
              </a:lnSpc>
              <a:spcBef>
                <a:spcPts val="500"/>
              </a:spcBef>
              <a:spcAft>
                <a:spcPts val="0"/>
              </a:spcAft>
              <a:buClr>
                <a:srgbClr val="888888"/>
              </a:buClr>
              <a:buSzPts val="1600"/>
              <a:buNone/>
              <a:defRPr sz="1600">
                <a:solidFill>
                  <a:srgbClr val="888888"/>
                </a:solidFill>
              </a:defRPr>
            </a:lvl4pPr>
            <a:lvl5pPr indent="-228600" lvl="4" marL="2286000" algn="l">
              <a:lnSpc>
                <a:spcPct val="120000"/>
              </a:lnSpc>
              <a:spcBef>
                <a:spcPts val="500"/>
              </a:spcBef>
              <a:spcAft>
                <a:spcPts val="0"/>
              </a:spcAft>
              <a:buClr>
                <a:srgbClr val="888888"/>
              </a:buClr>
              <a:buSzPts val="1600"/>
              <a:buNone/>
              <a:defRPr sz="1600">
                <a:solidFill>
                  <a:srgbClr val="888888"/>
                </a:solidFill>
              </a:defRPr>
            </a:lvl5pPr>
            <a:lvl6pPr indent="-228600" lvl="5" marL="2743200" algn="l">
              <a:lnSpc>
                <a:spcPct val="120000"/>
              </a:lnSpc>
              <a:spcBef>
                <a:spcPts val="500"/>
              </a:spcBef>
              <a:spcAft>
                <a:spcPts val="0"/>
              </a:spcAft>
              <a:buClr>
                <a:srgbClr val="888888"/>
              </a:buClr>
              <a:buSzPts val="1600"/>
              <a:buNone/>
              <a:defRPr sz="1600">
                <a:solidFill>
                  <a:srgbClr val="888888"/>
                </a:solidFill>
              </a:defRPr>
            </a:lvl6pPr>
            <a:lvl7pPr indent="-228600" lvl="6" marL="3200400" algn="l">
              <a:lnSpc>
                <a:spcPct val="120000"/>
              </a:lnSpc>
              <a:spcBef>
                <a:spcPts val="500"/>
              </a:spcBef>
              <a:spcAft>
                <a:spcPts val="0"/>
              </a:spcAft>
              <a:buClr>
                <a:srgbClr val="888888"/>
              </a:buClr>
              <a:buSzPts val="1600"/>
              <a:buNone/>
              <a:defRPr sz="1600">
                <a:solidFill>
                  <a:srgbClr val="888888"/>
                </a:solidFill>
              </a:defRPr>
            </a:lvl7pPr>
            <a:lvl8pPr indent="-228600" lvl="7" marL="3657600" algn="l">
              <a:lnSpc>
                <a:spcPct val="120000"/>
              </a:lnSpc>
              <a:spcBef>
                <a:spcPts val="500"/>
              </a:spcBef>
              <a:spcAft>
                <a:spcPts val="0"/>
              </a:spcAft>
              <a:buClr>
                <a:srgbClr val="888888"/>
              </a:buClr>
              <a:buSzPts val="1600"/>
              <a:buNone/>
              <a:defRPr sz="1600">
                <a:solidFill>
                  <a:srgbClr val="888888"/>
                </a:solidFill>
              </a:defRPr>
            </a:lvl8pPr>
            <a:lvl9pPr indent="-228600" lvl="8" marL="4114800" algn="l">
              <a:lnSpc>
                <a:spcPct val="120000"/>
              </a:lnSpc>
              <a:spcBef>
                <a:spcPts val="500"/>
              </a:spcBef>
              <a:spcAft>
                <a:spcPts val="0"/>
              </a:spcAft>
              <a:buClr>
                <a:srgbClr val="888888"/>
              </a:buClr>
              <a:buSzPts val="1600"/>
              <a:buNone/>
              <a:defRPr sz="1600">
                <a:solidFill>
                  <a:srgbClr val="888888"/>
                </a:solidFill>
              </a:defRPr>
            </a:lvl9pPr>
          </a:lstStyle>
          <a:p/>
        </p:txBody>
      </p:sp>
      <p:sp>
        <p:nvSpPr>
          <p:cNvPr id="30" name="Google Shape;30;p2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 type="twoObj">
  <p:cSld name="TWO_OBJECTS">
    <p:spTree>
      <p:nvGrpSpPr>
        <p:cNvPr id="33" name="Shape 33"/>
        <p:cNvGrpSpPr/>
        <p:nvPr/>
      </p:nvGrpSpPr>
      <p:grpSpPr>
        <a:xfrm>
          <a:off x="0" y="0"/>
          <a:ext cx="0" cy="0"/>
          <a:chOff x="0" y="0"/>
          <a:chExt cx="0" cy="0"/>
        </a:xfrm>
      </p:grpSpPr>
      <p:sp>
        <p:nvSpPr>
          <p:cNvPr id="34" name="Google Shape;34;p23"/>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3"/>
          <p:cNvSpPr txBox="1"/>
          <p:nvPr>
            <p:ph idx="1" type="body"/>
          </p:nvPr>
        </p:nvSpPr>
        <p:spPr>
          <a:xfrm>
            <a:off x="913795" y="2088319"/>
            <a:ext cx="510600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120000"/>
              </a:lnSpc>
              <a:spcBef>
                <a:spcPts val="500"/>
              </a:spcBef>
              <a:spcAft>
                <a:spcPts val="0"/>
              </a:spcAft>
              <a:buClr>
                <a:schemeClr val="dk1"/>
              </a:buClr>
              <a:buSzPts val="1800"/>
              <a:buChar char="•"/>
              <a:defRPr/>
            </a:lvl6pPr>
            <a:lvl7pPr indent="-342900" lvl="6" marL="3200400" algn="l">
              <a:lnSpc>
                <a:spcPct val="120000"/>
              </a:lnSpc>
              <a:spcBef>
                <a:spcPts val="500"/>
              </a:spcBef>
              <a:spcAft>
                <a:spcPts val="0"/>
              </a:spcAft>
              <a:buClr>
                <a:schemeClr val="dk1"/>
              </a:buClr>
              <a:buSzPts val="1800"/>
              <a:buChar char="•"/>
              <a:defRPr/>
            </a:lvl7pPr>
            <a:lvl8pPr indent="-342900" lvl="7" marL="3657600" algn="l">
              <a:lnSpc>
                <a:spcPct val="120000"/>
              </a:lnSpc>
              <a:spcBef>
                <a:spcPts val="500"/>
              </a:spcBef>
              <a:spcAft>
                <a:spcPts val="0"/>
              </a:spcAft>
              <a:buClr>
                <a:schemeClr val="dk1"/>
              </a:buClr>
              <a:buSzPts val="1800"/>
              <a:buChar char="•"/>
              <a:defRPr/>
            </a:lvl8pPr>
            <a:lvl9pPr indent="-342900" lvl="8" marL="4114800" algn="l">
              <a:lnSpc>
                <a:spcPct val="120000"/>
              </a:lnSpc>
              <a:spcBef>
                <a:spcPts val="500"/>
              </a:spcBef>
              <a:spcAft>
                <a:spcPts val="0"/>
              </a:spcAft>
              <a:buClr>
                <a:schemeClr val="dk1"/>
              </a:buClr>
              <a:buSzPts val="1800"/>
              <a:buChar char="•"/>
              <a:defRPr/>
            </a:lvl9pPr>
          </a:lstStyle>
          <a:p/>
        </p:txBody>
      </p:sp>
      <p:sp>
        <p:nvSpPr>
          <p:cNvPr id="36" name="Google Shape;36;p23"/>
          <p:cNvSpPr txBox="1"/>
          <p:nvPr>
            <p:ph idx="2" type="body"/>
          </p:nvPr>
        </p:nvSpPr>
        <p:spPr>
          <a:xfrm>
            <a:off x="6173403" y="2088319"/>
            <a:ext cx="509415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120000"/>
              </a:lnSpc>
              <a:spcBef>
                <a:spcPts val="500"/>
              </a:spcBef>
              <a:spcAft>
                <a:spcPts val="0"/>
              </a:spcAft>
              <a:buClr>
                <a:schemeClr val="dk1"/>
              </a:buClr>
              <a:buSzPts val="1800"/>
              <a:buChar char="•"/>
              <a:defRPr/>
            </a:lvl6pPr>
            <a:lvl7pPr indent="-342900" lvl="6" marL="3200400" algn="l">
              <a:lnSpc>
                <a:spcPct val="120000"/>
              </a:lnSpc>
              <a:spcBef>
                <a:spcPts val="500"/>
              </a:spcBef>
              <a:spcAft>
                <a:spcPts val="0"/>
              </a:spcAft>
              <a:buClr>
                <a:schemeClr val="dk1"/>
              </a:buClr>
              <a:buSzPts val="1800"/>
              <a:buChar char="•"/>
              <a:defRPr/>
            </a:lvl7pPr>
            <a:lvl8pPr indent="-342900" lvl="7" marL="3657600" algn="l">
              <a:lnSpc>
                <a:spcPct val="120000"/>
              </a:lnSpc>
              <a:spcBef>
                <a:spcPts val="500"/>
              </a:spcBef>
              <a:spcAft>
                <a:spcPts val="0"/>
              </a:spcAft>
              <a:buClr>
                <a:schemeClr val="dk1"/>
              </a:buClr>
              <a:buSzPts val="1800"/>
              <a:buChar char="•"/>
              <a:defRPr/>
            </a:lvl8pPr>
            <a:lvl9pPr indent="-342900" lvl="8" marL="4114800" algn="l">
              <a:lnSpc>
                <a:spcPct val="120000"/>
              </a:lnSpc>
              <a:spcBef>
                <a:spcPts val="500"/>
              </a:spcBef>
              <a:spcAft>
                <a:spcPts val="0"/>
              </a:spcAft>
              <a:buClr>
                <a:schemeClr val="dk1"/>
              </a:buClr>
              <a:buSzPts val="1800"/>
              <a:buChar char="•"/>
              <a:defRPr/>
            </a:lvl9pPr>
          </a:lstStyle>
          <a:p/>
        </p:txBody>
      </p:sp>
      <p:sp>
        <p:nvSpPr>
          <p:cNvPr id="37" name="Google Shape;37;p2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_OBJECTS_WITH_TEXT" type="twoTxTwoObj">
  <p:cSld name="TWO_OBJECTS_WITH_TEXT">
    <p:spTree>
      <p:nvGrpSpPr>
        <p:cNvPr id="40" name="Shape 40"/>
        <p:cNvGrpSpPr/>
        <p:nvPr/>
      </p:nvGrpSpPr>
      <p:grpSpPr>
        <a:xfrm>
          <a:off x="0" y="0"/>
          <a:ext cx="0" cy="0"/>
          <a:chOff x="0" y="0"/>
          <a:chExt cx="0" cy="0"/>
        </a:xfrm>
      </p:grpSpPr>
      <p:sp>
        <p:nvSpPr>
          <p:cNvPr id="41" name="Google Shape;41;p24"/>
          <p:cNvSpPr txBox="1"/>
          <p:nvPr>
            <p:ph type="title"/>
          </p:nvPr>
        </p:nvSpPr>
        <p:spPr>
          <a:xfrm>
            <a:off x="913795" y="609600"/>
            <a:ext cx="10353761"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4"/>
          <p:cNvSpPr txBox="1"/>
          <p:nvPr>
            <p:ph idx="1" type="body"/>
          </p:nvPr>
        </p:nvSpPr>
        <p:spPr>
          <a:xfrm>
            <a:off x="1141804" y="2088320"/>
            <a:ext cx="4879199"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2400"/>
              <a:buNone/>
              <a:defRPr b="1" sz="2400"/>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120000"/>
              </a:lnSpc>
              <a:spcBef>
                <a:spcPts val="500"/>
              </a:spcBef>
              <a:spcAft>
                <a:spcPts val="0"/>
              </a:spcAft>
              <a:buClr>
                <a:schemeClr val="dk1"/>
              </a:buClr>
              <a:buSzPts val="1600"/>
              <a:buNone/>
              <a:defRPr b="1" sz="1600"/>
            </a:lvl6pPr>
            <a:lvl7pPr indent="-228600" lvl="6" marL="3200400" algn="l">
              <a:lnSpc>
                <a:spcPct val="120000"/>
              </a:lnSpc>
              <a:spcBef>
                <a:spcPts val="500"/>
              </a:spcBef>
              <a:spcAft>
                <a:spcPts val="0"/>
              </a:spcAft>
              <a:buClr>
                <a:schemeClr val="dk1"/>
              </a:buClr>
              <a:buSzPts val="1600"/>
              <a:buNone/>
              <a:defRPr b="1" sz="1600"/>
            </a:lvl7pPr>
            <a:lvl8pPr indent="-228600" lvl="7" marL="3657600" algn="l">
              <a:lnSpc>
                <a:spcPct val="120000"/>
              </a:lnSpc>
              <a:spcBef>
                <a:spcPts val="500"/>
              </a:spcBef>
              <a:spcAft>
                <a:spcPts val="0"/>
              </a:spcAft>
              <a:buClr>
                <a:schemeClr val="dk1"/>
              </a:buClr>
              <a:buSzPts val="1600"/>
              <a:buNone/>
              <a:defRPr b="1" sz="1600"/>
            </a:lvl8pPr>
            <a:lvl9pPr indent="-228600" lvl="8" marL="4114800" algn="l">
              <a:lnSpc>
                <a:spcPct val="120000"/>
              </a:lnSpc>
              <a:spcBef>
                <a:spcPts val="500"/>
              </a:spcBef>
              <a:spcAft>
                <a:spcPts val="0"/>
              </a:spcAft>
              <a:buClr>
                <a:schemeClr val="dk1"/>
              </a:buClr>
              <a:buSzPts val="1600"/>
              <a:buNone/>
              <a:defRPr b="1" sz="1600"/>
            </a:lvl9pPr>
          </a:lstStyle>
          <a:p/>
        </p:txBody>
      </p:sp>
      <p:sp>
        <p:nvSpPr>
          <p:cNvPr id="43" name="Google Shape;43;p24"/>
          <p:cNvSpPr txBox="1"/>
          <p:nvPr>
            <p:ph idx="2" type="body"/>
          </p:nvPr>
        </p:nvSpPr>
        <p:spPr>
          <a:xfrm>
            <a:off x="913795" y="2912232"/>
            <a:ext cx="5107208"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120000"/>
              </a:lnSpc>
              <a:spcBef>
                <a:spcPts val="500"/>
              </a:spcBef>
              <a:spcAft>
                <a:spcPts val="0"/>
              </a:spcAft>
              <a:buClr>
                <a:schemeClr val="dk1"/>
              </a:buClr>
              <a:buSzPts val="1800"/>
              <a:buChar char="•"/>
              <a:defRPr/>
            </a:lvl6pPr>
            <a:lvl7pPr indent="-342900" lvl="6" marL="3200400" algn="l">
              <a:lnSpc>
                <a:spcPct val="120000"/>
              </a:lnSpc>
              <a:spcBef>
                <a:spcPts val="500"/>
              </a:spcBef>
              <a:spcAft>
                <a:spcPts val="0"/>
              </a:spcAft>
              <a:buClr>
                <a:schemeClr val="dk1"/>
              </a:buClr>
              <a:buSzPts val="1800"/>
              <a:buChar char="•"/>
              <a:defRPr/>
            </a:lvl7pPr>
            <a:lvl8pPr indent="-342900" lvl="7" marL="3657600" algn="l">
              <a:lnSpc>
                <a:spcPct val="120000"/>
              </a:lnSpc>
              <a:spcBef>
                <a:spcPts val="500"/>
              </a:spcBef>
              <a:spcAft>
                <a:spcPts val="0"/>
              </a:spcAft>
              <a:buClr>
                <a:schemeClr val="dk1"/>
              </a:buClr>
              <a:buSzPts val="1800"/>
              <a:buChar char="•"/>
              <a:defRPr/>
            </a:lvl8pPr>
            <a:lvl9pPr indent="-342900" lvl="8" marL="4114800" algn="l">
              <a:lnSpc>
                <a:spcPct val="120000"/>
              </a:lnSpc>
              <a:spcBef>
                <a:spcPts val="500"/>
              </a:spcBef>
              <a:spcAft>
                <a:spcPts val="0"/>
              </a:spcAft>
              <a:buClr>
                <a:schemeClr val="dk1"/>
              </a:buClr>
              <a:buSzPts val="1800"/>
              <a:buChar char="•"/>
              <a:defRPr/>
            </a:lvl9pPr>
          </a:lstStyle>
          <a:p/>
        </p:txBody>
      </p:sp>
      <p:sp>
        <p:nvSpPr>
          <p:cNvPr id="44" name="Google Shape;44;p24"/>
          <p:cNvSpPr txBox="1"/>
          <p:nvPr>
            <p:ph idx="3" type="body"/>
          </p:nvPr>
        </p:nvSpPr>
        <p:spPr>
          <a:xfrm>
            <a:off x="6402003" y="2088320"/>
            <a:ext cx="4865554"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dk1"/>
              </a:buClr>
              <a:buSzPts val="2400"/>
              <a:buNone/>
              <a:defRPr b="1" sz="2400"/>
            </a:lvl1pPr>
            <a:lvl2pPr indent="-228600" lvl="1" marL="914400" algn="l">
              <a:lnSpc>
                <a:spcPct val="120000"/>
              </a:lnSpc>
              <a:spcBef>
                <a:spcPts val="500"/>
              </a:spcBef>
              <a:spcAft>
                <a:spcPts val="0"/>
              </a:spcAft>
              <a:buClr>
                <a:schemeClr val="dk1"/>
              </a:buClr>
              <a:buSzPts val="2000"/>
              <a:buNone/>
              <a:defRPr b="1" sz="2000"/>
            </a:lvl2pPr>
            <a:lvl3pPr indent="-228600" lvl="2" marL="1371600" algn="l">
              <a:lnSpc>
                <a:spcPct val="120000"/>
              </a:lnSpc>
              <a:spcBef>
                <a:spcPts val="500"/>
              </a:spcBef>
              <a:spcAft>
                <a:spcPts val="0"/>
              </a:spcAft>
              <a:buClr>
                <a:schemeClr val="dk1"/>
              </a:buClr>
              <a:buSzPts val="1800"/>
              <a:buNone/>
              <a:defRPr b="1" sz="1800"/>
            </a:lvl3pPr>
            <a:lvl4pPr indent="-228600" lvl="3" marL="1828800" algn="l">
              <a:lnSpc>
                <a:spcPct val="120000"/>
              </a:lnSpc>
              <a:spcBef>
                <a:spcPts val="500"/>
              </a:spcBef>
              <a:spcAft>
                <a:spcPts val="0"/>
              </a:spcAft>
              <a:buClr>
                <a:schemeClr val="dk1"/>
              </a:buClr>
              <a:buSzPts val="1600"/>
              <a:buNone/>
              <a:defRPr b="1" sz="1600"/>
            </a:lvl4pPr>
            <a:lvl5pPr indent="-228600" lvl="4" marL="2286000" algn="l">
              <a:lnSpc>
                <a:spcPct val="120000"/>
              </a:lnSpc>
              <a:spcBef>
                <a:spcPts val="500"/>
              </a:spcBef>
              <a:spcAft>
                <a:spcPts val="0"/>
              </a:spcAft>
              <a:buClr>
                <a:schemeClr val="dk1"/>
              </a:buClr>
              <a:buSzPts val="1600"/>
              <a:buNone/>
              <a:defRPr b="1" sz="1600"/>
            </a:lvl5pPr>
            <a:lvl6pPr indent="-228600" lvl="5" marL="2743200" algn="l">
              <a:lnSpc>
                <a:spcPct val="120000"/>
              </a:lnSpc>
              <a:spcBef>
                <a:spcPts val="500"/>
              </a:spcBef>
              <a:spcAft>
                <a:spcPts val="0"/>
              </a:spcAft>
              <a:buClr>
                <a:schemeClr val="dk1"/>
              </a:buClr>
              <a:buSzPts val="1600"/>
              <a:buNone/>
              <a:defRPr b="1" sz="1600"/>
            </a:lvl6pPr>
            <a:lvl7pPr indent="-228600" lvl="6" marL="3200400" algn="l">
              <a:lnSpc>
                <a:spcPct val="120000"/>
              </a:lnSpc>
              <a:spcBef>
                <a:spcPts val="500"/>
              </a:spcBef>
              <a:spcAft>
                <a:spcPts val="0"/>
              </a:spcAft>
              <a:buClr>
                <a:schemeClr val="dk1"/>
              </a:buClr>
              <a:buSzPts val="1600"/>
              <a:buNone/>
              <a:defRPr b="1" sz="1600"/>
            </a:lvl7pPr>
            <a:lvl8pPr indent="-228600" lvl="7" marL="3657600" algn="l">
              <a:lnSpc>
                <a:spcPct val="120000"/>
              </a:lnSpc>
              <a:spcBef>
                <a:spcPts val="500"/>
              </a:spcBef>
              <a:spcAft>
                <a:spcPts val="0"/>
              </a:spcAft>
              <a:buClr>
                <a:schemeClr val="dk1"/>
              </a:buClr>
              <a:buSzPts val="1600"/>
              <a:buNone/>
              <a:defRPr b="1" sz="1600"/>
            </a:lvl8pPr>
            <a:lvl9pPr indent="-228600" lvl="8" marL="4114800" algn="l">
              <a:lnSpc>
                <a:spcPct val="120000"/>
              </a:lnSpc>
              <a:spcBef>
                <a:spcPts val="500"/>
              </a:spcBef>
              <a:spcAft>
                <a:spcPts val="0"/>
              </a:spcAft>
              <a:buClr>
                <a:schemeClr val="dk1"/>
              </a:buClr>
              <a:buSzPts val="1600"/>
              <a:buNone/>
              <a:defRPr b="1" sz="1600"/>
            </a:lvl9pPr>
          </a:lstStyle>
          <a:p/>
        </p:txBody>
      </p:sp>
      <p:sp>
        <p:nvSpPr>
          <p:cNvPr id="45" name="Google Shape;45;p24"/>
          <p:cNvSpPr txBox="1"/>
          <p:nvPr>
            <p:ph idx="4" type="body"/>
          </p:nvPr>
        </p:nvSpPr>
        <p:spPr>
          <a:xfrm>
            <a:off x="6172200" y="2912232"/>
            <a:ext cx="5095357"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120000"/>
              </a:lnSpc>
              <a:spcBef>
                <a:spcPts val="500"/>
              </a:spcBef>
              <a:spcAft>
                <a:spcPts val="0"/>
              </a:spcAft>
              <a:buClr>
                <a:schemeClr val="dk1"/>
              </a:buClr>
              <a:buSzPts val="1800"/>
              <a:buChar char="•"/>
              <a:defRPr/>
            </a:lvl6pPr>
            <a:lvl7pPr indent="-342900" lvl="6" marL="3200400" algn="l">
              <a:lnSpc>
                <a:spcPct val="120000"/>
              </a:lnSpc>
              <a:spcBef>
                <a:spcPts val="500"/>
              </a:spcBef>
              <a:spcAft>
                <a:spcPts val="0"/>
              </a:spcAft>
              <a:buClr>
                <a:schemeClr val="dk1"/>
              </a:buClr>
              <a:buSzPts val="1800"/>
              <a:buChar char="•"/>
              <a:defRPr/>
            </a:lvl7pPr>
            <a:lvl8pPr indent="-342900" lvl="7" marL="3657600" algn="l">
              <a:lnSpc>
                <a:spcPct val="120000"/>
              </a:lnSpc>
              <a:spcBef>
                <a:spcPts val="500"/>
              </a:spcBef>
              <a:spcAft>
                <a:spcPts val="0"/>
              </a:spcAft>
              <a:buClr>
                <a:schemeClr val="dk1"/>
              </a:buClr>
              <a:buSzPts val="1800"/>
              <a:buChar char="•"/>
              <a:defRPr/>
            </a:lvl8pPr>
            <a:lvl9pPr indent="-342900" lvl="8" marL="4114800" algn="l">
              <a:lnSpc>
                <a:spcPct val="120000"/>
              </a:lnSpc>
              <a:spcBef>
                <a:spcPts val="500"/>
              </a:spcBef>
              <a:spcAft>
                <a:spcPts val="0"/>
              </a:spcAft>
              <a:buClr>
                <a:schemeClr val="dk1"/>
              </a:buClr>
              <a:buSzPts val="1800"/>
              <a:buChar char="•"/>
              <a:defRPr/>
            </a:lvl9pPr>
          </a:lstStyle>
          <a:p/>
        </p:txBody>
      </p:sp>
      <p:sp>
        <p:nvSpPr>
          <p:cNvPr id="46" name="Google Shape;46;p2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ONLY" type="titleOnly">
  <p:cSld name="TITLE_ONLY">
    <p:spTree>
      <p:nvGrpSpPr>
        <p:cNvPr id="49" name="Shape 49"/>
        <p:cNvGrpSpPr/>
        <p:nvPr/>
      </p:nvGrpSpPr>
      <p:grpSpPr>
        <a:xfrm>
          <a:off x="0" y="0"/>
          <a:ext cx="0" cy="0"/>
          <a:chOff x="0" y="0"/>
          <a:chExt cx="0" cy="0"/>
        </a:xfrm>
      </p:grpSpPr>
      <p:sp>
        <p:nvSpPr>
          <p:cNvPr id="50" name="Google Shape;50;p25"/>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5"/>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2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6"/>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_WITH_CAPTION_TEXT" type="objTx">
  <p:cSld name="OBJECT_WITH_CAPTION_TEXT">
    <p:spTree>
      <p:nvGrpSpPr>
        <p:cNvPr id="58" name="Shape 58"/>
        <p:cNvGrpSpPr/>
        <p:nvPr/>
      </p:nvGrpSpPr>
      <p:grpSpPr>
        <a:xfrm>
          <a:off x="0" y="0"/>
          <a:ext cx="0" cy="0"/>
          <a:chOff x="0" y="0"/>
          <a:chExt cx="0" cy="0"/>
        </a:xfrm>
      </p:grpSpPr>
      <p:sp>
        <p:nvSpPr>
          <p:cNvPr id="59" name="Google Shape;59;p27"/>
          <p:cNvSpPr txBox="1"/>
          <p:nvPr>
            <p:ph type="title"/>
          </p:nvPr>
        </p:nvSpPr>
        <p:spPr>
          <a:xfrm>
            <a:off x="917228" y="609600"/>
            <a:ext cx="3932237"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2800"/>
              <a:buFont typeface="Bookman Old Style"/>
              <a:buNone/>
              <a:defRPr sz="2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7"/>
          <p:cNvSpPr txBox="1"/>
          <p:nvPr>
            <p:ph idx="1" type="body"/>
          </p:nvPr>
        </p:nvSpPr>
        <p:spPr>
          <a:xfrm>
            <a:off x="5078064" y="609600"/>
            <a:ext cx="6189492" cy="5181600"/>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120000"/>
              </a:lnSpc>
              <a:spcBef>
                <a:spcPts val="500"/>
              </a:spcBef>
              <a:spcAft>
                <a:spcPts val="0"/>
              </a:spcAft>
              <a:buClr>
                <a:schemeClr val="dk1"/>
              </a:buClr>
              <a:buSzPts val="1800"/>
              <a:buChar char="•"/>
              <a:defRPr/>
            </a:lvl6pPr>
            <a:lvl7pPr indent="-342900" lvl="6" marL="3200400" algn="l">
              <a:lnSpc>
                <a:spcPct val="120000"/>
              </a:lnSpc>
              <a:spcBef>
                <a:spcPts val="500"/>
              </a:spcBef>
              <a:spcAft>
                <a:spcPts val="0"/>
              </a:spcAft>
              <a:buClr>
                <a:schemeClr val="dk1"/>
              </a:buClr>
              <a:buSzPts val="1800"/>
              <a:buChar char="•"/>
              <a:defRPr/>
            </a:lvl7pPr>
            <a:lvl8pPr indent="-342900" lvl="7" marL="3657600" algn="l">
              <a:lnSpc>
                <a:spcPct val="120000"/>
              </a:lnSpc>
              <a:spcBef>
                <a:spcPts val="500"/>
              </a:spcBef>
              <a:spcAft>
                <a:spcPts val="0"/>
              </a:spcAft>
              <a:buClr>
                <a:schemeClr val="dk1"/>
              </a:buClr>
              <a:buSzPts val="1800"/>
              <a:buChar char="•"/>
              <a:defRPr/>
            </a:lvl8pPr>
            <a:lvl9pPr indent="-342900" lvl="8" marL="4114800" algn="l">
              <a:lnSpc>
                <a:spcPct val="120000"/>
              </a:lnSpc>
              <a:spcBef>
                <a:spcPts val="500"/>
              </a:spcBef>
              <a:spcAft>
                <a:spcPts val="0"/>
              </a:spcAft>
              <a:buClr>
                <a:schemeClr val="dk1"/>
              </a:buClr>
              <a:buSzPts val="1800"/>
              <a:buChar char="•"/>
              <a:defRPr/>
            </a:lvl9pPr>
          </a:lstStyle>
          <a:p/>
        </p:txBody>
      </p:sp>
      <p:sp>
        <p:nvSpPr>
          <p:cNvPr id="61" name="Google Shape;61;p27"/>
          <p:cNvSpPr txBox="1"/>
          <p:nvPr>
            <p:ph idx="2" type="body"/>
          </p:nvPr>
        </p:nvSpPr>
        <p:spPr>
          <a:xfrm>
            <a:off x="917228" y="2971800"/>
            <a:ext cx="3932237" cy="281939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600"/>
              <a:buNone/>
              <a:defRPr sz="16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000"/>
              <a:buNone/>
              <a:defRPr sz="1000"/>
            </a:lvl4pPr>
            <a:lvl5pPr indent="-228600" lvl="4" marL="2286000" algn="l">
              <a:lnSpc>
                <a:spcPct val="120000"/>
              </a:lnSpc>
              <a:spcBef>
                <a:spcPts val="500"/>
              </a:spcBef>
              <a:spcAft>
                <a:spcPts val="0"/>
              </a:spcAft>
              <a:buClr>
                <a:schemeClr val="dk1"/>
              </a:buClr>
              <a:buSzPts val="1000"/>
              <a:buNone/>
              <a:defRPr sz="1000"/>
            </a:lvl5pPr>
            <a:lvl6pPr indent="-228600" lvl="5" marL="2743200" algn="l">
              <a:lnSpc>
                <a:spcPct val="120000"/>
              </a:lnSpc>
              <a:spcBef>
                <a:spcPts val="500"/>
              </a:spcBef>
              <a:spcAft>
                <a:spcPts val="0"/>
              </a:spcAft>
              <a:buClr>
                <a:schemeClr val="dk1"/>
              </a:buClr>
              <a:buSzPts val="1000"/>
              <a:buNone/>
              <a:defRPr sz="1000"/>
            </a:lvl6pPr>
            <a:lvl7pPr indent="-228600" lvl="6" marL="3200400" algn="l">
              <a:lnSpc>
                <a:spcPct val="120000"/>
              </a:lnSpc>
              <a:spcBef>
                <a:spcPts val="500"/>
              </a:spcBef>
              <a:spcAft>
                <a:spcPts val="0"/>
              </a:spcAft>
              <a:buClr>
                <a:schemeClr val="dk1"/>
              </a:buClr>
              <a:buSzPts val="1000"/>
              <a:buNone/>
              <a:defRPr sz="1000"/>
            </a:lvl7pPr>
            <a:lvl8pPr indent="-228600" lvl="7" marL="3657600" algn="l">
              <a:lnSpc>
                <a:spcPct val="120000"/>
              </a:lnSpc>
              <a:spcBef>
                <a:spcPts val="500"/>
              </a:spcBef>
              <a:spcAft>
                <a:spcPts val="0"/>
              </a:spcAft>
              <a:buClr>
                <a:schemeClr val="dk1"/>
              </a:buClr>
              <a:buSzPts val="1000"/>
              <a:buNone/>
              <a:defRPr sz="1000"/>
            </a:lvl8pPr>
            <a:lvl9pPr indent="-228600" lvl="8" marL="4114800" algn="l">
              <a:lnSpc>
                <a:spcPct val="120000"/>
              </a:lnSpc>
              <a:spcBef>
                <a:spcPts val="500"/>
              </a:spcBef>
              <a:spcAft>
                <a:spcPts val="0"/>
              </a:spcAft>
              <a:buClr>
                <a:schemeClr val="dk1"/>
              </a:buClr>
              <a:buSzPts val="1000"/>
              <a:buNone/>
              <a:defRPr sz="1000"/>
            </a:lvl9pPr>
          </a:lstStyle>
          <a:p/>
        </p:txBody>
      </p:sp>
      <p:sp>
        <p:nvSpPr>
          <p:cNvPr id="62" name="Google Shape;62;p2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7"/>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_WITH_CAPTION_TEXT" type="picTx">
  <p:cSld name="PICTURE_WITH_CAPTION_TEXT">
    <p:spTree>
      <p:nvGrpSpPr>
        <p:cNvPr id="65" name="Shape 65"/>
        <p:cNvGrpSpPr/>
        <p:nvPr/>
      </p:nvGrpSpPr>
      <p:grpSpPr>
        <a:xfrm>
          <a:off x="0" y="0"/>
          <a:ext cx="0" cy="0"/>
          <a:chOff x="0" y="0"/>
          <a:chExt cx="0" cy="0"/>
        </a:xfrm>
      </p:grpSpPr>
      <p:sp>
        <p:nvSpPr>
          <p:cNvPr id="66" name="Google Shape;66;p28"/>
          <p:cNvSpPr txBox="1"/>
          <p:nvPr>
            <p:ph type="title"/>
          </p:nvPr>
        </p:nvSpPr>
        <p:spPr>
          <a:xfrm>
            <a:off x="917227" y="609600"/>
            <a:ext cx="5929773"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3200"/>
              <a:buFont typeface="Bookman Old Style"/>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8"/>
          <p:cNvSpPr/>
          <p:nvPr>
            <p:ph idx="2" type="pic"/>
          </p:nvPr>
        </p:nvSpPr>
        <p:spPr>
          <a:xfrm>
            <a:off x="7424804" y="758881"/>
            <a:ext cx="3255356" cy="4883038"/>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dk1"/>
              </a:buClr>
              <a:buSzPts val="3200"/>
              <a:buFont typeface="Arial"/>
              <a:buNone/>
              <a:defRPr b="0" i="0" sz="3200" u="none" cap="none" strike="noStrike">
                <a:solidFill>
                  <a:schemeClr val="dk1"/>
                </a:solidFill>
                <a:latin typeface="Rockwell"/>
                <a:ea typeface="Rockwell"/>
                <a:cs typeface="Rockwell"/>
                <a:sym typeface="Rockwell"/>
              </a:defRPr>
            </a:lvl1pPr>
            <a:lvl2pPr lvl="1" marR="0" rtl="0" algn="l">
              <a:lnSpc>
                <a:spcPct val="120000"/>
              </a:lnSpc>
              <a:spcBef>
                <a:spcPts val="500"/>
              </a:spcBef>
              <a:spcAft>
                <a:spcPts val="0"/>
              </a:spcAft>
              <a:buClr>
                <a:schemeClr val="dk1"/>
              </a:buClr>
              <a:buSzPts val="2800"/>
              <a:buFont typeface="Arial"/>
              <a:buNone/>
              <a:defRPr b="0" i="0" sz="2800" u="none" cap="none" strike="noStrike">
                <a:solidFill>
                  <a:schemeClr val="dk1"/>
                </a:solidFill>
                <a:latin typeface="Rockwell"/>
                <a:ea typeface="Rockwell"/>
                <a:cs typeface="Rockwell"/>
                <a:sym typeface="Rockwell"/>
              </a:defRPr>
            </a:lvl2pPr>
            <a:lvl3pPr lvl="2" marR="0" rtl="0" algn="l">
              <a:lnSpc>
                <a:spcPct val="120000"/>
              </a:lnSpc>
              <a:spcBef>
                <a:spcPts val="500"/>
              </a:spcBef>
              <a:spcAft>
                <a:spcPts val="0"/>
              </a:spcAft>
              <a:buClr>
                <a:schemeClr val="dk1"/>
              </a:buClr>
              <a:buSzPts val="2400"/>
              <a:buFont typeface="Arial"/>
              <a:buNone/>
              <a:defRPr b="0" i="0" sz="2400" u="none" cap="none" strike="noStrike">
                <a:solidFill>
                  <a:schemeClr val="dk1"/>
                </a:solidFill>
                <a:latin typeface="Rockwell"/>
                <a:ea typeface="Rockwell"/>
                <a:cs typeface="Rockwell"/>
                <a:sym typeface="Rockwell"/>
              </a:defRPr>
            </a:lvl3pPr>
            <a:lvl4pPr lvl="3"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4pPr>
            <a:lvl5pPr lvl="4"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5pPr>
            <a:lvl6pPr lvl="5"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6pPr>
            <a:lvl7pPr lvl="6"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7pPr>
            <a:lvl8pPr lvl="7"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8pPr>
            <a:lvl9pPr lvl="8" marR="0" rtl="0" algn="l">
              <a:lnSpc>
                <a:spcPct val="120000"/>
              </a:lnSpc>
              <a:spcBef>
                <a:spcPts val="500"/>
              </a:spcBef>
              <a:spcAft>
                <a:spcPts val="0"/>
              </a:spcAft>
              <a:buClr>
                <a:schemeClr val="dk1"/>
              </a:buClr>
              <a:buSzPts val="2000"/>
              <a:buFont typeface="Arial"/>
              <a:buNone/>
              <a:defRPr b="0" i="0" sz="2000" u="none" cap="none" strike="noStrike">
                <a:solidFill>
                  <a:schemeClr val="dk1"/>
                </a:solidFill>
                <a:latin typeface="Rockwell"/>
                <a:ea typeface="Rockwell"/>
                <a:cs typeface="Rockwell"/>
                <a:sym typeface="Rockwell"/>
              </a:defRPr>
            </a:lvl9pPr>
          </a:lstStyle>
          <a:p/>
        </p:txBody>
      </p:sp>
      <p:sp>
        <p:nvSpPr>
          <p:cNvPr id="68" name="Google Shape;68;p28"/>
          <p:cNvSpPr txBox="1"/>
          <p:nvPr>
            <p:ph idx="1" type="body"/>
          </p:nvPr>
        </p:nvSpPr>
        <p:spPr>
          <a:xfrm>
            <a:off x="913794" y="2971800"/>
            <a:ext cx="5934950" cy="281940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dk1"/>
              </a:buClr>
              <a:buSzPts val="1800"/>
              <a:buNone/>
              <a:defRPr sz="1800"/>
            </a:lvl1pPr>
            <a:lvl2pPr indent="-228600" lvl="1" marL="914400" algn="l">
              <a:lnSpc>
                <a:spcPct val="120000"/>
              </a:lnSpc>
              <a:spcBef>
                <a:spcPts val="500"/>
              </a:spcBef>
              <a:spcAft>
                <a:spcPts val="0"/>
              </a:spcAft>
              <a:buClr>
                <a:schemeClr val="dk1"/>
              </a:buClr>
              <a:buSzPts val="1400"/>
              <a:buNone/>
              <a:defRPr sz="1400"/>
            </a:lvl2pPr>
            <a:lvl3pPr indent="-228600" lvl="2" marL="1371600" algn="l">
              <a:lnSpc>
                <a:spcPct val="120000"/>
              </a:lnSpc>
              <a:spcBef>
                <a:spcPts val="500"/>
              </a:spcBef>
              <a:spcAft>
                <a:spcPts val="0"/>
              </a:spcAft>
              <a:buClr>
                <a:schemeClr val="dk1"/>
              </a:buClr>
              <a:buSzPts val="1200"/>
              <a:buNone/>
              <a:defRPr sz="1200"/>
            </a:lvl3pPr>
            <a:lvl4pPr indent="-228600" lvl="3" marL="1828800" algn="l">
              <a:lnSpc>
                <a:spcPct val="120000"/>
              </a:lnSpc>
              <a:spcBef>
                <a:spcPts val="500"/>
              </a:spcBef>
              <a:spcAft>
                <a:spcPts val="0"/>
              </a:spcAft>
              <a:buClr>
                <a:schemeClr val="dk1"/>
              </a:buClr>
              <a:buSzPts val="1000"/>
              <a:buNone/>
              <a:defRPr sz="1000"/>
            </a:lvl4pPr>
            <a:lvl5pPr indent="-228600" lvl="4" marL="2286000" algn="l">
              <a:lnSpc>
                <a:spcPct val="120000"/>
              </a:lnSpc>
              <a:spcBef>
                <a:spcPts val="500"/>
              </a:spcBef>
              <a:spcAft>
                <a:spcPts val="0"/>
              </a:spcAft>
              <a:buClr>
                <a:schemeClr val="dk1"/>
              </a:buClr>
              <a:buSzPts val="1000"/>
              <a:buNone/>
              <a:defRPr sz="1000"/>
            </a:lvl5pPr>
            <a:lvl6pPr indent="-228600" lvl="5" marL="2743200" algn="l">
              <a:lnSpc>
                <a:spcPct val="120000"/>
              </a:lnSpc>
              <a:spcBef>
                <a:spcPts val="500"/>
              </a:spcBef>
              <a:spcAft>
                <a:spcPts val="0"/>
              </a:spcAft>
              <a:buClr>
                <a:schemeClr val="dk1"/>
              </a:buClr>
              <a:buSzPts val="1000"/>
              <a:buNone/>
              <a:defRPr sz="1000"/>
            </a:lvl6pPr>
            <a:lvl7pPr indent="-228600" lvl="6" marL="3200400" algn="l">
              <a:lnSpc>
                <a:spcPct val="120000"/>
              </a:lnSpc>
              <a:spcBef>
                <a:spcPts val="500"/>
              </a:spcBef>
              <a:spcAft>
                <a:spcPts val="0"/>
              </a:spcAft>
              <a:buClr>
                <a:schemeClr val="dk1"/>
              </a:buClr>
              <a:buSzPts val="1000"/>
              <a:buNone/>
              <a:defRPr sz="1000"/>
            </a:lvl7pPr>
            <a:lvl8pPr indent="-228600" lvl="7" marL="3657600" algn="l">
              <a:lnSpc>
                <a:spcPct val="120000"/>
              </a:lnSpc>
              <a:spcBef>
                <a:spcPts val="500"/>
              </a:spcBef>
              <a:spcAft>
                <a:spcPts val="0"/>
              </a:spcAft>
              <a:buClr>
                <a:schemeClr val="dk1"/>
              </a:buClr>
              <a:buSzPts val="1000"/>
              <a:buNone/>
              <a:defRPr sz="1000"/>
            </a:lvl8pPr>
            <a:lvl9pPr indent="-228600" lvl="8" marL="4114800" algn="l">
              <a:lnSpc>
                <a:spcPct val="120000"/>
              </a:lnSpc>
              <a:spcBef>
                <a:spcPts val="500"/>
              </a:spcBef>
              <a:spcAft>
                <a:spcPts val="0"/>
              </a:spcAft>
              <a:buClr>
                <a:schemeClr val="dk1"/>
              </a:buClr>
              <a:buSzPts val="1000"/>
              <a:buNone/>
              <a:defRPr sz="1000"/>
            </a:lvl9pPr>
          </a:lstStyle>
          <a:p/>
        </p:txBody>
      </p:sp>
      <p:sp>
        <p:nvSpPr>
          <p:cNvPr id="69" name="Google Shape;69;p2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8"/>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7.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9"/>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dk1"/>
              </a:buClr>
              <a:buSzPts val="3400"/>
              <a:buFont typeface="Bookman Old Style"/>
              <a:buNone/>
              <a:defRPr b="1" i="0" sz="3400" u="none" cap="none" strike="noStrike">
                <a:solidFill>
                  <a:schemeClr val="dk1"/>
                </a:solidFill>
                <a:latin typeface="Bookman Old Style"/>
                <a:ea typeface="Bookman Old Style"/>
                <a:cs typeface="Bookman Old Style"/>
                <a:sym typeface="Bookman Old Style"/>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9"/>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dk1"/>
              </a:buClr>
              <a:buSzPts val="2000"/>
              <a:buFont typeface="Arial"/>
              <a:buChar char="•"/>
              <a:defRPr b="0" i="0" sz="2000" u="none" cap="none" strike="noStrike">
                <a:solidFill>
                  <a:schemeClr val="dk1"/>
                </a:solidFill>
                <a:latin typeface="Rockwell"/>
                <a:ea typeface="Rockwell"/>
                <a:cs typeface="Rockwell"/>
                <a:sym typeface="Rockwell"/>
              </a:defRPr>
            </a:lvl1pPr>
            <a:lvl2pPr indent="-342900" lvl="1" marL="914400" marR="0" rtl="0" algn="l">
              <a:lnSpc>
                <a:spcPct val="120000"/>
              </a:lnSpc>
              <a:spcBef>
                <a:spcPts val="500"/>
              </a:spcBef>
              <a:spcAft>
                <a:spcPts val="0"/>
              </a:spcAft>
              <a:buClr>
                <a:schemeClr val="dk1"/>
              </a:buClr>
              <a:buSzPts val="1800"/>
              <a:buFont typeface="Arial"/>
              <a:buChar char="•"/>
              <a:defRPr b="0" i="0" sz="1800" u="none" cap="none" strike="noStrike">
                <a:solidFill>
                  <a:schemeClr val="dk1"/>
                </a:solidFill>
                <a:latin typeface="Rockwell"/>
                <a:ea typeface="Rockwell"/>
                <a:cs typeface="Rockwell"/>
                <a:sym typeface="Rockwell"/>
              </a:defRPr>
            </a:lvl2pPr>
            <a:lvl3pPr indent="-330200" lvl="2" marL="1371600" marR="0" rtl="0" algn="l">
              <a:lnSpc>
                <a:spcPct val="120000"/>
              </a:lnSpc>
              <a:spcBef>
                <a:spcPts val="500"/>
              </a:spcBef>
              <a:spcAft>
                <a:spcPts val="0"/>
              </a:spcAft>
              <a:buClr>
                <a:schemeClr val="dk1"/>
              </a:buClr>
              <a:buSzPts val="1600"/>
              <a:buFont typeface="Arial"/>
              <a:buChar char="•"/>
              <a:defRPr b="0" i="0" sz="1600" u="none" cap="none" strike="noStrike">
                <a:solidFill>
                  <a:schemeClr val="dk1"/>
                </a:solidFill>
                <a:latin typeface="Rockwell"/>
                <a:ea typeface="Rockwell"/>
                <a:cs typeface="Rockwell"/>
                <a:sym typeface="Rockwell"/>
              </a:defRPr>
            </a:lvl3pPr>
            <a:lvl4pPr indent="-317500" lvl="3" marL="18288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Rockwell"/>
                <a:ea typeface="Rockwell"/>
                <a:cs typeface="Rockwell"/>
                <a:sym typeface="Rockwell"/>
              </a:defRPr>
            </a:lvl4pPr>
            <a:lvl5pPr indent="-304800" lvl="4" marL="22860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5pPr>
            <a:lvl6pPr indent="-304800" lvl="5" marL="27432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6pPr>
            <a:lvl7pPr indent="-304800" lvl="6" marL="32004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7pPr>
            <a:lvl8pPr indent="-304800" lvl="7" marL="36576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8pPr>
            <a:lvl9pPr indent="-304800" lvl="8" marL="41148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9pPr>
          </a:lstStyle>
          <a:p/>
        </p:txBody>
      </p:sp>
      <p:sp>
        <p:nvSpPr>
          <p:cNvPr id="12" name="Google Shape;12;p1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000" u="none" cap="none" strike="noStrike">
                <a:solidFill>
                  <a:srgbClr val="888888"/>
                </a:solidFill>
                <a:latin typeface="Rockwell"/>
                <a:ea typeface="Rockwell"/>
                <a:cs typeface="Rockwell"/>
                <a:sym typeface="Rockwel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9pPr>
          </a:lstStyle>
          <a:p/>
        </p:txBody>
      </p:sp>
      <p:sp>
        <p:nvSpPr>
          <p:cNvPr id="13" name="Google Shape;13;p19"/>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000" u="none" cap="none" strike="noStrike">
                <a:solidFill>
                  <a:srgbClr val="888888"/>
                </a:solidFill>
                <a:latin typeface="Rockwell"/>
                <a:ea typeface="Rockwell"/>
                <a:cs typeface="Rockwell"/>
                <a:sym typeface="Rockwel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Rockwell"/>
                <a:ea typeface="Rockwell"/>
                <a:cs typeface="Rockwell"/>
                <a:sym typeface="Rockwell"/>
              </a:defRPr>
            </a:lvl9pPr>
          </a:lstStyle>
          <a:p/>
        </p:txBody>
      </p:sp>
      <p:sp>
        <p:nvSpPr>
          <p:cNvPr id="14" name="Google Shape;14;p1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0.xml"/><Relationship Id="rId3" Type="http://schemas.openxmlformats.org/officeDocument/2006/relationships/image" Target="../media/image8.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1.xml"/><Relationship Id="rId3" Type="http://schemas.openxmlformats.org/officeDocument/2006/relationships/image" Target="../media/image8.pn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2.xml"/><Relationship Id="rId3" Type="http://schemas.openxmlformats.org/officeDocument/2006/relationships/image" Target="../media/image8.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3.xml"/><Relationship Id="rId3" Type="http://schemas.openxmlformats.org/officeDocument/2006/relationships/image" Target="../media/image8.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4.xml"/><Relationship Id="rId3" Type="http://schemas.openxmlformats.org/officeDocument/2006/relationships/image" Target="../media/image8.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5.xml"/><Relationship Id="rId3" Type="http://schemas.openxmlformats.org/officeDocument/2006/relationships/image" Target="../media/image8.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6.xml"/><Relationship Id="rId3" Type="http://schemas.openxmlformats.org/officeDocument/2006/relationships/image" Target="../media/image8.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7.xml"/><Relationship Id="rId3" Type="http://schemas.openxmlformats.org/officeDocument/2006/relationships/image" Target="../media/image8.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8.xml"/><Relationship Id="rId3" Type="http://schemas.openxmlformats.org/officeDocument/2006/relationships/image" Target="../media/image8.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9.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0.xml"/><Relationship Id="rId3" Type="http://schemas.openxmlformats.org/officeDocument/2006/relationships/image" Target="../media/image8.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1.xml"/><Relationship Id="rId3" Type="http://schemas.openxmlformats.org/officeDocument/2006/relationships/image" Target="../media/image8.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2.xml"/><Relationship Id="rId3" Type="http://schemas.openxmlformats.org/officeDocument/2006/relationships/image" Target="../media/image8.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3.xml"/><Relationship Id="rId3" Type="http://schemas.openxmlformats.org/officeDocument/2006/relationships/image" Target="../media/image8.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4.xml"/><Relationship Id="rId3" Type="http://schemas.openxmlformats.org/officeDocument/2006/relationships/image" Target="../media/image8.pn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5.xml"/><Relationship Id="rId3" Type="http://schemas.openxmlformats.org/officeDocument/2006/relationships/image" Target="../media/image8.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6.xml"/><Relationship Id="rId3" Type="http://schemas.openxmlformats.org/officeDocument/2006/relationships/image" Target="../media/image8.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7.xml"/><Relationship Id="rId3" Type="http://schemas.openxmlformats.org/officeDocument/2006/relationships/image" Target="../media/image8.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8.xml"/><Relationship Id="rId3" Type="http://schemas.openxmlformats.org/officeDocument/2006/relationships/image" Target="../media/image8.pn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9.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0.xml"/><Relationship Id="rId3" Type="http://schemas.openxmlformats.org/officeDocument/2006/relationships/image" Target="../media/image8.pn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1.xml"/><Relationship Id="rId3" Type="http://schemas.openxmlformats.org/officeDocument/2006/relationships/image" Target="../media/image8.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2.xml"/><Relationship Id="rId3" Type="http://schemas.openxmlformats.org/officeDocument/2006/relationships/image" Target="../media/image8.pn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3.xml"/><Relationship Id="rId3" Type="http://schemas.openxmlformats.org/officeDocument/2006/relationships/image" Target="../media/image8.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4.xml"/><Relationship Id="rId3" Type="http://schemas.openxmlformats.org/officeDocument/2006/relationships/image" Target="../media/image8.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5.xml"/><Relationship Id="rId3" Type="http://schemas.openxmlformats.org/officeDocument/2006/relationships/image" Target="../media/image8.pn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6.xml"/><Relationship Id="rId3" Type="http://schemas.openxmlformats.org/officeDocument/2006/relationships/image" Target="../media/image8.pn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7.xml"/><Relationship Id="rId3" Type="http://schemas.openxmlformats.org/officeDocument/2006/relationships/image" Target="../media/image9.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8.xml"/><Relationship Id="rId3" Type="http://schemas.openxmlformats.org/officeDocument/2006/relationships/image" Target="../media/image9.png"/></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9.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0.xml"/><Relationship Id="rId3" Type="http://schemas.openxmlformats.org/officeDocument/2006/relationships/image" Target="../media/image9.png"/></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1.xml"/><Relationship Id="rId3" Type="http://schemas.openxmlformats.org/officeDocument/2006/relationships/image" Target="../media/image9.png"/></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2.xml"/><Relationship Id="rId3" Type="http://schemas.openxmlformats.org/officeDocument/2006/relationships/image" Target="../media/image9.png"/></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3.xml"/><Relationship Id="rId3" Type="http://schemas.openxmlformats.org/officeDocument/2006/relationships/image" Target="../media/image9.png"/></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4.xml"/><Relationship Id="rId3" Type="http://schemas.openxmlformats.org/officeDocument/2006/relationships/image" Target="../media/image9.png"/></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5.xml"/><Relationship Id="rId3" Type="http://schemas.openxmlformats.org/officeDocument/2006/relationships/image" Target="../media/image9.png"/></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6.xml"/><Relationship Id="rId3" Type="http://schemas.openxmlformats.org/officeDocument/2006/relationships/image" Target="../media/image9.png"/></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7.xml"/><Relationship Id="rId3" Type="http://schemas.openxmlformats.org/officeDocument/2006/relationships/image" Target="../media/image9.pn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8.xml"/><Relationship Id="rId3" Type="http://schemas.openxmlformats.org/officeDocument/2006/relationships/image" Target="../media/image9.pn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9.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0.xml"/><Relationship Id="rId3" Type="http://schemas.openxmlformats.org/officeDocument/2006/relationships/image" Target="../media/image9.png"/></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1.xml"/><Relationship Id="rId3" Type="http://schemas.openxmlformats.org/officeDocument/2006/relationships/image" Target="../media/image9.png"/></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2.xml"/><Relationship Id="rId3" Type="http://schemas.openxmlformats.org/officeDocument/2006/relationships/image" Target="../media/image9.png"/></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3.xml"/><Relationship Id="rId3" Type="http://schemas.openxmlformats.org/officeDocument/2006/relationships/image" Target="../media/image9.png"/></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4.xml"/><Relationship Id="rId3" Type="http://schemas.openxmlformats.org/officeDocument/2006/relationships/image" Target="../media/image9.pn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5.xml"/><Relationship Id="rId3" Type="http://schemas.openxmlformats.org/officeDocument/2006/relationships/image" Target="../media/image9.png"/></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6.xml"/><Relationship Id="rId3" Type="http://schemas.openxmlformats.org/officeDocument/2006/relationships/image" Target="../media/image9.png"/></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7.xml"/><Relationship Id="rId3" Type="http://schemas.openxmlformats.org/officeDocument/2006/relationships/image" Target="../media/image9.png"/></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8.xml"/><Relationship Id="rId3" Type="http://schemas.openxmlformats.org/officeDocument/2006/relationships/image" Target="../media/image9.png"/></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9.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0.xml"/><Relationship Id="rId3" Type="http://schemas.openxmlformats.org/officeDocument/2006/relationships/image" Target="../media/image9.png"/></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1.xml"/><Relationship Id="rId3" Type="http://schemas.openxmlformats.org/officeDocument/2006/relationships/image" Target="../media/image9.png"/></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2.xml"/><Relationship Id="rId3" Type="http://schemas.openxmlformats.org/officeDocument/2006/relationships/image" Target="../media/image9.png"/></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3.xml"/><Relationship Id="rId3" Type="http://schemas.openxmlformats.org/officeDocument/2006/relationships/image" Target="../media/image9.png"/></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4.xml"/><Relationship Id="rId3" Type="http://schemas.openxmlformats.org/officeDocument/2006/relationships/image" Target="../media/image9.png"/></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5.xml"/><Relationship Id="rId3" Type="http://schemas.openxmlformats.org/officeDocument/2006/relationships/image" Target="../media/image9.png"/></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6.xml"/><Relationship Id="rId3" Type="http://schemas.openxmlformats.org/officeDocument/2006/relationships/image" Target="../media/image9.png"/></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7.xml"/><Relationship Id="rId3" Type="http://schemas.openxmlformats.org/officeDocument/2006/relationships/image" Target="../media/image9.png"/></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8.xml"/><Relationship Id="rId3" Type="http://schemas.openxmlformats.org/officeDocument/2006/relationships/image" Target="../media/image9.png"/></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9.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0.xml"/><Relationship Id="rId3" Type="http://schemas.openxmlformats.org/officeDocument/2006/relationships/image" Target="../media/image9.png"/></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1.xml"/><Relationship Id="rId3" Type="http://schemas.openxmlformats.org/officeDocument/2006/relationships/image" Target="../media/image9.png"/></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2.xml"/><Relationship Id="rId3" Type="http://schemas.openxmlformats.org/officeDocument/2006/relationships/image" Target="../media/image9.png"/></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3.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3.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 Id="rId3" Type="http://schemas.openxmlformats.org/officeDocument/2006/relationships/image" Target="../media/image4.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4.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4.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4.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image" Target="../media/image4.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4.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image" Target="../media/image4.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image" Target="../media/image4.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4.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4.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 Id="rId3" Type="http://schemas.openxmlformats.org/officeDocument/2006/relationships/image" Target="../media/image4.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4.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 Id="rId3" Type="http://schemas.openxmlformats.org/officeDocument/2006/relationships/image" Target="../media/image4.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 Id="rId3" Type="http://schemas.openxmlformats.org/officeDocument/2006/relationships/image" Target="../media/image4.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 Id="rId3" Type="http://schemas.openxmlformats.org/officeDocument/2006/relationships/image" Target="../media/image4.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 Id="rId3" Type="http://schemas.openxmlformats.org/officeDocument/2006/relationships/image" Target="../media/image4.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 Id="rId3" Type="http://schemas.openxmlformats.org/officeDocument/2006/relationships/image" Target="../media/image4.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 Id="rId3" Type="http://schemas.openxmlformats.org/officeDocument/2006/relationships/image" Target="../media/image4.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 Id="rId3" Type="http://schemas.openxmlformats.org/officeDocument/2006/relationships/image" Target="../media/image4.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0.xml"/><Relationship Id="rId3" Type="http://schemas.openxmlformats.org/officeDocument/2006/relationships/image" Target="../media/image5.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 Id="rId3" Type="http://schemas.openxmlformats.org/officeDocument/2006/relationships/image" Target="../media/image5.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 Id="rId3" Type="http://schemas.openxmlformats.org/officeDocument/2006/relationships/image" Target="../media/image5.png"/><Relationship Id="rId4" Type="http://schemas.openxmlformats.org/officeDocument/2006/relationships/image" Target="../media/image6.jp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 Id="rId3" Type="http://schemas.openxmlformats.org/officeDocument/2006/relationships/image" Target="../media/image5.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 Id="rId3" Type="http://schemas.openxmlformats.org/officeDocument/2006/relationships/image" Target="../media/image5.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 Id="rId3" Type="http://schemas.openxmlformats.org/officeDocument/2006/relationships/image" Target="../media/image5.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 Id="rId3" Type="http://schemas.openxmlformats.org/officeDocument/2006/relationships/image" Target="../media/image5.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 Id="rId3" Type="http://schemas.openxmlformats.org/officeDocument/2006/relationships/image" Target="../media/image5.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 Id="rId3" Type="http://schemas.openxmlformats.org/officeDocument/2006/relationships/image" Target="../media/image5.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 Id="rId3" Type="http://schemas.openxmlformats.org/officeDocument/2006/relationships/image" Target="../media/image5.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 Id="rId3" Type="http://schemas.openxmlformats.org/officeDocument/2006/relationships/image" Target="../media/image5.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 Id="rId3" Type="http://schemas.openxmlformats.org/officeDocument/2006/relationships/image" Target="../media/image5.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 Id="rId3" Type="http://schemas.openxmlformats.org/officeDocument/2006/relationships/image" Target="../media/image5.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4.xml"/><Relationship Id="rId3" Type="http://schemas.openxmlformats.org/officeDocument/2006/relationships/image" Target="../media/image5.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5.xml"/><Relationship Id="rId3" Type="http://schemas.openxmlformats.org/officeDocument/2006/relationships/image" Target="../media/image5.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6.xml"/><Relationship Id="rId3" Type="http://schemas.openxmlformats.org/officeDocument/2006/relationships/image" Target="../media/image5.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7.xml"/><Relationship Id="rId3" Type="http://schemas.openxmlformats.org/officeDocument/2006/relationships/image" Target="../media/image5.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8.xml"/><Relationship Id="rId3" Type="http://schemas.openxmlformats.org/officeDocument/2006/relationships/image" Target="../media/image5.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
          <p:cNvSpPr txBox="1"/>
          <p:nvPr>
            <p:ph type="ctrTitle"/>
          </p:nvPr>
        </p:nvSpPr>
        <p:spPr>
          <a:xfrm>
            <a:off x="5768800" y="774375"/>
            <a:ext cx="5924400" cy="4260000"/>
          </a:xfrm>
          <a:prstGeom prst="rect">
            <a:avLst/>
          </a:prstGeom>
          <a:noFill/>
          <a:ln>
            <a:noFill/>
          </a:ln>
        </p:spPr>
        <p:txBody>
          <a:bodyPr anchorCtr="0" anchor="b" bIns="45700" lIns="91425" spcFirstLastPara="1" rIns="91425" wrap="square" tIns="45700">
            <a:normAutofit/>
          </a:bodyPr>
          <a:lstStyle/>
          <a:p>
            <a:pPr indent="-457200" lvl="0" marL="457200" rtl="0" algn="l">
              <a:lnSpc>
                <a:spcPct val="150000"/>
              </a:lnSpc>
              <a:spcBef>
                <a:spcPts val="0"/>
              </a:spcBef>
              <a:spcAft>
                <a:spcPts val="0"/>
              </a:spcAft>
              <a:buClr>
                <a:srgbClr val="555555"/>
              </a:buClr>
              <a:buSzPts val="3600"/>
              <a:buFont typeface="Rockwell"/>
              <a:buChar char="●"/>
            </a:pPr>
            <a:r>
              <a:rPr lang="zh-CN" sz="3600">
                <a:solidFill>
                  <a:srgbClr val="555555"/>
                </a:solidFill>
                <a:latin typeface="Rockwell"/>
                <a:ea typeface="Rockwell"/>
                <a:cs typeface="Rockwell"/>
                <a:sym typeface="Rockwell"/>
              </a:rPr>
              <a:t>课前颂</a:t>
            </a:r>
            <a:endParaRPr sz="3600">
              <a:solidFill>
                <a:srgbClr val="555555"/>
              </a:solidFill>
              <a:latin typeface="Rockwell"/>
              <a:ea typeface="Rockwell"/>
              <a:cs typeface="Rockwell"/>
              <a:sym typeface="Rockwell"/>
            </a:endParaRPr>
          </a:p>
          <a:p>
            <a:pPr indent="-457200" lvl="0" marL="457200" rtl="0" algn="l">
              <a:lnSpc>
                <a:spcPct val="150000"/>
              </a:lnSpc>
              <a:spcBef>
                <a:spcPts val="0"/>
              </a:spcBef>
              <a:spcAft>
                <a:spcPts val="0"/>
              </a:spcAft>
              <a:buClr>
                <a:srgbClr val="555555"/>
              </a:buClr>
              <a:buSzPts val="3600"/>
              <a:buFont typeface="Rockwell"/>
              <a:buChar char="●"/>
            </a:pPr>
            <a:r>
              <a:rPr lang="zh-CN" sz="3600">
                <a:solidFill>
                  <a:srgbClr val="555555"/>
                </a:solidFill>
                <a:latin typeface="Rockwell"/>
                <a:ea typeface="Rockwell"/>
                <a:cs typeface="Rockwell"/>
                <a:sym typeface="Rockwell"/>
              </a:rPr>
              <a:t>第二</a:t>
            </a:r>
            <a:r>
              <a:rPr lang="zh-CN" sz="3600">
                <a:solidFill>
                  <a:srgbClr val="555555"/>
                </a:solidFill>
                <a:latin typeface="Rockwell"/>
                <a:ea typeface="Rockwell"/>
                <a:cs typeface="Rockwell"/>
                <a:sym typeface="Rockwell"/>
              </a:rPr>
              <a:t>阶段总复习</a:t>
            </a:r>
            <a:endParaRPr sz="3600">
              <a:solidFill>
                <a:srgbClr val="555555"/>
              </a:solidFill>
              <a:latin typeface="Rockwell"/>
              <a:ea typeface="Rockwell"/>
              <a:cs typeface="Rockwell"/>
              <a:sym typeface="Rockwell"/>
            </a:endParaRPr>
          </a:p>
          <a:p>
            <a:pPr indent="-457200" lvl="0" marL="457200" rtl="0" algn="l">
              <a:lnSpc>
                <a:spcPct val="150000"/>
              </a:lnSpc>
              <a:spcBef>
                <a:spcPts val="0"/>
              </a:spcBef>
              <a:spcAft>
                <a:spcPts val="0"/>
              </a:spcAft>
              <a:buClr>
                <a:srgbClr val="555555"/>
              </a:buClr>
              <a:buSzPts val="3600"/>
              <a:buFont typeface="Rockwell"/>
              <a:buChar char="●"/>
            </a:pPr>
            <a:r>
              <a:rPr lang="zh-CN" sz="3600">
                <a:solidFill>
                  <a:srgbClr val="555555"/>
                </a:solidFill>
                <a:latin typeface="Rockwell"/>
                <a:ea typeface="Rockwell"/>
                <a:cs typeface="Rockwell"/>
                <a:sym typeface="Rockwell"/>
              </a:rPr>
              <a:t>法义讨论 </a:t>
            </a:r>
            <a:endParaRPr sz="3600">
              <a:solidFill>
                <a:srgbClr val="555555"/>
              </a:solidFill>
              <a:latin typeface="Rockwell"/>
              <a:ea typeface="Rockwell"/>
              <a:cs typeface="Rockwell"/>
              <a:sym typeface="Rockwell"/>
            </a:endParaRPr>
          </a:p>
          <a:p>
            <a:pPr indent="-457200" lvl="0" marL="457200" rtl="0" algn="l">
              <a:lnSpc>
                <a:spcPct val="150000"/>
              </a:lnSpc>
              <a:spcBef>
                <a:spcPts val="0"/>
              </a:spcBef>
              <a:spcAft>
                <a:spcPts val="0"/>
              </a:spcAft>
              <a:buClr>
                <a:srgbClr val="555555"/>
              </a:buClr>
              <a:buSzPts val="3600"/>
              <a:buFont typeface="Rockwell"/>
              <a:buChar char="●"/>
            </a:pPr>
            <a:r>
              <a:rPr lang="zh-CN" sz="3600">
                <a:solidFill>
                  <a:srgbClr val="555555"/>
                </a:solidFill>
                <a:latin typeface="Rockwell"/>
                <a:ea typeface="Rockwell"/>
                <a:cs typeface="Rockwell"/>
                <a:sym typeface="Rockwell"/>
              </a:rPr>
              <a:t>课后回向</a:t>
            </a:r>
            <a:endParaRPr sz="3600">
              <a:solidFill>
                <a:srgbClr val="555555"/>
              </a:solidFill>
              <a:latin typeface="Rockwell"/>
              <a:ea typeface="Rockwell"/>
              <a:cs typeface="Rockwell"/>
              <a:sym typeface="Rockwell"/>
            </a:endParaRPr>
          </a:p>
        </p:txBody>
      </p:sp>
      <p:pic>
        <p:nvPicPr>
          <p:cNvPr id="142" name="Google Shape;142;p1"/>
          <p:cNvPicPr preferRelativeResize="0"/>
          <p:nvPr/>
        </p:nvPicPr>
        <p:blipFill rotWithShape="1">
          <a:blip r:embed="rId3">
            <a:alphaModFix/>
          </a:blip>
          <a:srcRect b="0" l="0" r="0" t="0"/>
          <a:stretch/>
        </p:blipFill>
        <p:spPr>
          <a:xfrm>
            <a:off x="-12" y="0"/>
            <a:ext cx="4781725" cy="68580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5427249884_1_8"/>
          <p:cNvSpPr txBox="1"/>
          <p:nvPr>
            <p:ph type="title"/>
          </p:nvPr>
        </p:nvSpPr>
        <p:spPr>
          <a:xfrm>
            <a:off x="3477975" y="414800"/>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二、理应遵循的原则</a:t>
            </a:r>
            <a:endParaRPr sz="4000">
              <a:solidFill>
                <a:srgbClr val="222222"/>
              </a:solidFill>
              <a:latin typeface="Arial"/>
              <a:ea typeface="Arial"/>
              <a:cs typeface="Arial"/>
              <a:sym typeface="Arial"/>
            </a:endParaRPr>
          </a:p>
        </p:txBody>
      </p:sp>
      <p:sp>
        <p:nvSpPr>
          <p:cNvPr id="204" name="Google Shape;204;g5427249884_1_8"/>
          <p:cNvSpPr txBox="1"/>
          <p:nvPr>
            <p:ph idx="1" type="body"/>
          </p:nvPr>
        </p:nvSpPr>
        <p:spPr>
          <a:xfrm>
            <a:off x="795550" y="1487350"/>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佛认为，佛教徒应以 自己所处时代的普通生活水平为准绳，既不要太低，也不要太高， 佛认为这就是真正的正常生活。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在家人的生活，就是要过不堕两边的生活模式来要求自己。</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多出来的钱，无论是自己挣的钱，或者是修学菩萨道的出家人接受别人供养所得的钱，都要知道这些钱不属于自 己，而是属于众生，自己只是帮众生把这些钱管理和分配而已，哪 里需要做善事，就把钱送到哪里。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如果抱着这种态度，则即使是在家的修行人，也可以去挣超过 正常生活水准以外的钱；如果缺乏了这种态度，则无论是出家人接 受别人的供养，还是在家人去挣超出标准生活之外的钱，都违背了 少欲知足的原则，</a:t>
            </a:r>
            <a:r>
              <a:rPr b="1" lang="zh-CN" sz="2400">
                <a:solidFill>
                  <a:srgbClr val="980000"/>
                </a:solidFill>
                <a:latin typeface="Arial"/>
                <a:ea typeface="Arial"/>
                <a:cs typeface="Arial"/>
                <a:sym typeface="Arial"/>
              </a:rPr>
              <a:t>故而永远都不会幸福。</a:t>
            </a:r>
            <a:endParaRPr b="1" sz="2400">
              <a:solidFill>
                <a:srgbClr val="980000"/>
              </a:solidFill>
              <a:latin typeface="Arial"/>
              <a:ea typeface="Arial"/>
              <a:cs typeface="Arial"/>
              <a:sym typeface="Arial"/>
            </a:endParaRPr>
          </a:p>
        </p:txBody>
      </p:sp>
      <p:pic>
        <p:nvPicPr>
          <p:cNvPr id="205" name="Google Shape;205;g5427249884_1_8"/>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gbe7704ab85_6_260"/>
          <p:cNvSpPr txBox="1"/>
          <p:nvPr>
            <p:ph type="ctrTitle"/>
          </p:nvPr>
        </p:nvSpPr>
        <p:spPr>
          <a:xfrm>
            <a:off x="677400" y="1589325"/>
            <a:ext cx="10837200" cy="19581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SzPts val="4800"/>
              <a:buNone/>
            </a:pPr>
            <a:r>
              <a:rPr lang="zh-CN" sz="3600">
                <a:solidFill>
                  <a:srgbClr val="555555"/>
                </a:solidFill>
                <a:latin typeface="Rockwell"/>
                <a:ea typeface="Rockwell"/>
                <a:cs typeface="Rockwell"/>
                <a:sym typeface="Rockwell"/>
              </a:rPr>
              <a:t>  </a:t>
            </a:r>
            <a:r>
              <a:rPr lang="zh-CN" sz="6000">
                <a:solidFill>
                  <a:srgbClr val="555555"/>
                </a:solidFill>
                <a:latin typeface="Rockwell"/>
                <a:ea typeface="Rockwell"/>
                <a:cs typeface="Rockwell"/>
                <a:sym typeface="Rockwell"/>
              </a:rPr>
              <a:t>       </a:t>
            </a:r>
            <a:endParaRPr sz="6000">
              <a:solidFill>
                <a:srgbClr val="555555"/>
              </a:solidFill>
              <a:latin typeface="Times New Roman"/>
              <a:ea typeface="Times New Roman"/>
              <a:cs typeface="Times New Roman"/>
              <a:sym typeface="Times New Roman"/>
            </a:endParaRPr>
          </a:p>
        </p:txBody>
      </p:sp>
      <p:pic>
        <p:nvPicPr>
          <p:cNvPr id="849" name="Google Shape;849;gbe7704ab85_6_260"/>
          <p:cNvPicPr preferRelativeResize="0"/>
          <p:nvPr/>
        </p:nvPicPr>
        <p:blipFill rotWithShape="1">
          <a:blip r:embed="rId3">
            <a:alphaModFix/>
          </a:blip>
          <a:srcRect b="0" l="0" r="0" t="0"/>
          <a:stretch/>
        </p:blipFill>
        <p:spPr>
          <a:xfrm>
            <a:off x="507375" y="373050"/>
            <a:ext cx="970000" cy="970000"/>
          </a:xfrm>
          <a:prstGeom prst="rect">
            <a:avLst/>
          </a:prstGeom>
          <a:noFill/>
          <a:ln>
            <a:noFill/>
          </a:ln>
        </p:spPr>
      </p:pic>
      <p:sp>
        <p:nvSpPr>
          <p:cNvPr id="850" name="Google Shape;850;gbe7704ab85_6_260"/>
          <p:cNvSpPr txBox="1"/>
          <p:nvPr/>
        </p:nvSpPr>
        <p:spPr>
          <a:xfrm>
            <a:off x="1777725" y="761800"/>
            <a:ext cx="8790600" cy="14367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chemeClr val="dk1"/>
              </a:buClr>
              <a:buSzPts val="4800"/>
              <a:buFont typeface="Arial"/>
              <a:buNone/>
            </a:pPr>
            <a:r>
              <a:rPr b="1" lang="zh-CN" sz="6000">
                <a:solidFill>
                  <a:srgbClr val="555555"/>
                </a:solidFill>
                <a:latin typeface="Rockwell"/>
                <a:ea typeface="Rockwell"/>
                <a:cs typeface="Rockwell"/>
                <a:sym typeface="Rockwell"/>
              </a:rPr>
              <a:t>佛法融入生活</a:t>
            </a:r>
            <a:endParaRPr b="0" i="0" sz="1400" u="none" cap="none" strike="noStrike">
              <a:solidFill>
                <a:srgbClr val="000000"/>
              </a:solidFill>
              <a:latin typeface="Rockwell"/>
              <a:ea typeface="Rockwell"/>
              <a:cs typeface="Rockwell"/>
              <a:sym typeface="Rockwell"/>
            </a:endParaRPr>
          </a:p>
        </p:txBody>
      </p:sp>
      <p:sp>
        <p:nvSpPr>
          <p:cNvPr id="851" name="Google Shape;851;gbe7704ab85_6_260"/>
          <p:cNvSpPr txBox="1"/>
          <p:nvPr/>
        </p:nvSpPr>
        <p:spPr>
          <a:xfrm>
            <a:off x="821000" y="1772725"/>
            <a:ext cx="11145300" cy="4610700"/>
          </a:xfrm>
          <a:prstGeom prst="rect">
            <a:avLst/>
          </a:prstGeom>
          <a:noFill/>
          <a:ln>
            <a:noFill/>
          </a:ln>
        </p:spPr>
        <p:txBody>
          <a:bodyPr anchorCtr="0" anchor="t" bIns="91425" lIns="91425" spcFirstLastPara="1" rIns="91425" wrap="square" tIns="91425">
            <a:noAutofit/>
          </a:bodyPr>
          <a:lstStyle/>
          <a:p>
            <a:pPr indent="0" lvl="0" marL="0" rtl="0" algn="l">
              <a:lnSpc>
                <a:spcPct val="122500"/>
              </a:lnSpc>
              <a:spcBef>
                <a:spcPts val="1800"/>
              </a:spcBef>
              <a:spcAft>
                <a:spcPts val="0"/>
              </a:spcAft>
              <a:buClr>
                <a:schemeClr val="dk1"/>
              </a:buClr>
              <a:buSzPts val="3000"/>
              <a:buFont typeface="Arial"/>
              <a:buNone/>
            </a:pPr>
            <a:r>
              <a:rPr b="1" lang="zh-CN" sz="3500">
                <a:solidFill>
                  <a:schemeClr val="dk1"/>
                </a:solidFill>
              </a:rPr>
              <a:t>佛法融入生活总说</a:t>
            </a:r>
            <a:endParaRPr b="1" sz="3500">
              <a:solidFill>
                <a:schemeClr val="dk1"/>
              </a:solidFill>
            </a:endParaRPr>
          </a:p>
          <a:p>
            <a:pPr indent="0" lvl="0" marL="0" rtl="0" algn="l">
              <a:lnSpc>
                <a:spcPct val="122500"/>
              </a:lnSpc>
              <a:spcBef>
                <a:spcPts val="1800"/>
              </a:spcBef>
              <a:spcAft>
                <a:spcPts val="0"/>
              </a:spcAft>
              <a:buClr>
                <a:schemeClr val="dk1"/>
              </a:buClr>
              <a:buSzPts val="3000"/>
              <a:buFont typeface="Arial"/>
              <a:buNone/>
            </a:pPr>
            <a:r>
              <a:rPr b="1" lang="zh-CN" sz="3500">
                <a:solidFill>
                  <a:schemeClr val="dk1"/>
                </a:solidFill>
              </a:rPr>
              <a:t>一、佛法的见解与行为</a:t>
            </a:r>
            <a:endParaRPr b="1" i="0" sz="3000" u="none" cap="none" strike="noStrike">
              <a:solidFill>
                <a:srgbClr val="333333"/>
              </a:solidFill>
              <a:latin typeface="Arial"/>
              <a:ea typeface="Arial"/>
              <a:cs typeface="Arial"/>
              <a:sym typeface="Arial"/>
            </a:endParaRPr>
          </a:p>
          <a:p>
            <a:pPr indent="0" lvl="0" marL="0" rtl="0" algn="l">
              <a:lnSpc>
                <a:spcPct val="122500"/>
              </a:lnSpc>
              <a:spcBef>
                <a:spcPts val="1800"/>
              </a:spcBef>
              <a:spcAft>
                <a:spcPts val="0"/>
              </a:spcAft>
              <a:buClr>
                <a:schemeClr val="dk1"/>
              </a:buClr>
              <a:buSzPts val="3000"/>
              <a:buFont typeface="Arial"/>
              <a:buNone/>
            </a:pPr>
            <a:r>
              <a:rPr b="1" lang="zh-CN" sz="3500">
                <a:solidFill>
                  <a:schemeClr val="dk1"/>
                </a:solidFill>
              </a:rPr>
              <a:t>二、何谓佛法融入生活 </a:t>
            </a:r>
            <a:endParaRPr b="1" i="0" sz="3000" u="none" cap="none" strike="noStrike">
              <a:solidFill>
                <a:srgbClr val="333333"/>
              </a:solidFill>
              <a:latin typeface="Arial"/>
              <a:ea typeface="Arial"/>
              <a:cs typeface="Arial"/>
              <a:sym typeface="Arial"/>
            </a:endParaRPr>
          </a:p>
          <a:p>
            <a:pPr indent="0" lvl="0" marL="0" rtl="0" algn="l">
              <a:lnSpc>
                <a:spcPct val="122500"/>
              </a:lnSpc>
              <a:spcBef>
                <a:spcPts val="1800"/>
              </a:spcBef>
              <a:spcAft>
                <a:spcPts val="0"/>
              </a:spcAft>
              <a:buClr>
                <a:schemeClr val="dk1"/>
              </a:buClr>
              <a:buSzPts val="3000"/>
              <a:buFont typeface="Arial"/>
              <a:buNone/>
            </a:pPr>
            <a:r>
              <a:rPr b="1" lang="zh-CN" sz="3500">
                <a:solidFill>
                  <a:schemeClr val="dk1"/>
                </a:solidFill>
              </a:rPr>
              <a:t>三、行为转为道用</a:t>
            </a:r>
            <a:endParaRPr b="1" i="0" sz="3000" u="none" cap="none" strike="noStrike">
              <a:solidFill>
                <a:srgbClr val="333333"/>
              </a:solidFill>
              <a:latin typeface="Arial"/>
              <a:ea typeface="Arial"/>
              <a:cs typeface="Arial"/>
              <a:sym typeface="Arial"/>
            </a:endParaRPr>
          </a:p>
          <a:p>
            <a:pPr indent="0" lvl="0" marL="0" rtl="0" algn="l">
              <a:lnSpc>
                <a:spcPct val="122500"/>
              </a:lnSpc>
              <a:spcBef>
                <a:spcPts val="1800"/>
              </a:spcBef>
              <a:spcAft>
                <a:spcPts val="0"/>
              </a:spcAft>
              <a:buClr>
                <a:schemeClr val="dk1"/>
              </a:buClr>
              <a:buSzPts val="3000"/>
              <a:buFont typeface="Arial"/>
              <a:buNone/>
            </a:pPr>
            <a:r>
              <a:rPr b="1" lang="zh-CN" sz="3500">
                <a:solidFill>
                  <a:schemeClr val="dk1"/>
                </a:solidFill>
              </a:rPr>
              <a:t>四、具体行为</a:t>
            </a:r>
            <a:endParaRPr b="1" sz="3000">
              <a:solidFill>
                <a:srgbClr val="333333"/>
              </a:solidFill>
            </a:endParaRPr>
          </a:p>
          <a:p>
            <a:pPr indent="0" lvl="0" marL="0" marR="0" rtl="0" algn="l">
              <a:lnSpc>
                <a:spcPct val="110000"/>
              </a:lnSpc>
              <a:spcBef>
                <a:spcPts val="3000"/>
              </a:spcBef>
              <a:spcAft>
                <a:spcPts val="0"/>
              </a:spcAft>
              <a:buClr>
                <a:schemeClr val="dk1"/>
              </a:buClr>
              <a:buSzPts val="1100"/>
              <a:buFont typeface="Arial"/>
              <a:buNone/>
            </a:pPr>
            <a:r>
              <a:t/>
            </a:r>
            <a:endParaRPr b="1" i="0" sz="3000" u="none" cap="none" strike="noStrike">
              <a:solidFill>
                <a:srgbClr val="333333"/>
              </a:solidFill>
              <a:latin typeface="Arial"/>
              <a:ea typeface="Arial"/>
              <a:cs typeface="Arial"/>
              <a:sym typeface="Arial"/>
            </a:endParaRPr>
          </a:p>
          <a:p>
            <a:pPr indent="0" lvl="0" marL="0" marR="0" rtl="0" algn="ctr">
              <a:lnSpc>
                <a:spcPct val="110000"/>
              </a:lnSpc>
              <a:spcBef>
                <a:spcPts val="3000"/>
              </a:spcBef>
              <a:spcAft>
                <a:spcPts val="0"/>
              </a:spcAft>
              <a:buClr>
                <a:schemeClr val="dk1"/>
              </a:buClr>
              <a:buSzPts val="1100"/>
              <a:buFont typeface="Arial"/>
              <a:buNone/>
            </a:pPr>
            <a:r>
              <a:rPr b="1" i="0" lang="zh-CN" sz="3200" u="none" cap="none" strike="noStrike">
                <a:solidFill>
                  <a:srgbClr val="222222"/>
                </a:solidFill>
                <a:latin typeface="Arial"/>
                <a:ea typeface="Arial"/>
                <a:cs typeface="Arial"/>
                <a:sym typeface="Arial"/>
              </a:rPr>
              <a:t> </a:t>
            </a:r>
            <a:endParaRPr b="1" i="0" sz="3200" u="none" cap="none" strike="noStrike">
              <a:solidFill>
                <a:srgbClr val="222222"/>
              </a:solidFill>
              <a:latin typeface="Arial"/>
              <a:ea typeface="Arial"/>
              <a:cs typeface="Arial"/>
              <a:sym typeface="Arial"/>
            </a:endParaRPr>
          </a:p>
          <a:p>
            <a:pPr indent="0" lvl="0" marL="0" marR="0" rtl="0" algn="ctr">
              <a:lnSpc>
                <a:spcPct val="110000"/>
              </a:lnSpc>
              <a:spcBef>
                <a:spcPts val="3000"/>
              </a:spcBef>
              <a:spcAft>
                <a:spcPts val="0"/>
              </a:spcAft>
              <a:buClr>
                <a:schemeClr val="dk1"/>
              </a:buClr>
              <a:buSzPts val="1100"/>
              <a:buFont typeface="Arial"/>
              <a:buNone/>
            </a:pPr>
            <a:r>
              <a:t/>
            </a:r>
            <a:endParaRPr b="1" i="0" sz="3200" u="none" cap="none" strike="noStrike">
              <a:solidFill>
                <a:srgbClr val="222222"/>
              </a:solidFill>
              <a:latin typeface="Arial"/>
              <a:ea typeface="Arial"/>
              <a:cs typeface="Arial"/>
              <a:sym typeface="Arial"/>
            </a:endParaRPr>
          </a:p>
          <a:p>
            <a:pPr indent="0" lvl="0" marL="0" marR="0" rtl="0" algn="ctr">
              <a:lnSpc>
                <a:spcPct val="120000"/>
              </a:lnSpc>
              <a:spcBef>
                <a:spcPts val="1500"/>
              </a:spcBef>
              <a:spcAft>
                <a:spcPts val="0"/>
              </a:spcAft>
              <a:buClr>
                <a:srgbClr val="000000"/>
              </a:buClr>
              <a:buSzPts val="2400"/>
              <a:buFont typeface="Arial"/>
              <a:buNone/>
            </a:pPr>
            <a:r>
              <a:t/>
            </a:r>
            <a:endParaRPr b="1" i="0" sz="16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rgbClr val="000000"/>
              </a:buClr>
              <a:buSzPts val="2400"/>
              <a:buFont typeface="Arial"/>
              <a:buNone/>
            </a:pPr>
            <a:r>
              <a:t/>
            </a:r>
            <a:endParaRPr b="1" i="0" sz="24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chemeClr val="dk1"/>
              </a:buClr>
              <a:buSzPts val="2000"/>
              <a:buFont typeface="Arial"/>
              <a:buNone/>
            </a:pPr>
            <a:r>
              <a:t/>
            </a:r>
            <a:endParaRPr b="1" i="0" sz="2400" u="none" cap="none" strike="noStrike">
              <a:solidFill>
                <a:srgbClr val="333333"/>
              </a:solidFill>
              <a:latin typeface="Arial"/>
              <a:ea typeface="Arial"/>
              <a:cs typeface="Arial"/>
              <a:sym typeface="Arial"/>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gbe7704ab85_6_267"/>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857" name="Google Shape;857;gbe7704ab85_6_267"/>
          <p:cNvSpPr txBox="1"/>
          <p:nvPr/>
        </p:nvSpPr>
        <p:spPr>
          <a:xfrm>
            <a:off x="3607200" y="317100"/>
            <a:ext cx="53649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佛法融入生活总说</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858" name="Google Shape;858;gbe7704ab85_6_267"/>
          <p:cNvSpPr txBox="1"/>
          <p:nvPr/>
        </p:nvSpPr>
        <p:spPr>
          <a:xfrm>
            <a:off x="815350" y="1573725"/>
            <a:ext cx="10744500" cy="5010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这是一个显密双运行为转为道用的方法，是晋美林巴（也即智悲光尊者）撰著的一个方便法门。</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如果我们能够佛法融入到生活当中的话</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第一、在我们现实生活中，我们不会造业。</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第二、我们生活的更有意义，每个人一定都会很幸福</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如果我们不融入到生活当中的话，我们平时修行只有1-2个小时，那剩下的时间都浪费了。</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之前有讲过幸福和痛苦如何转为道用，我们所有的行为，吃住行卧，都可以转为道用，今天讲的是具体的方法。</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t/>
            </a:r>
            <a:endParaRPr b="1" i="0" sz="2400" u="none" cap="none" strike="noStrike">
              <a:solidFill>
                <a:srgbClr val="333333"/>
              </a:solidFill>
              <a:latin typeface="Arial"/>
              <a:ea typeface="Arial"/>
              <a:cs typeface="Arial"/>
              <a:sym typeface="Arial"/>
            </a:endParaRPr>
          </a:p>
        </p:txBody>
      </p:sp>
      <p:pic>
        <p:nvPicPr>
          <p:cNvPr id="859" name="Google Shape;859;gbe7704ab85_6_267"/>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sp>
        <p:nvSpPr>
          <p:cNvPr id="864" name="Google Shape;864;gbe7704ab85_6_274"/>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865" name="Google Shape;865;gbe7704ab85_6_274"/>
          <p:cNvSpPr txBox="1"/>
          <p:nvPr/>
        </p:nvSpPr>
        <p:spPr>
          <a:xfrm>
            <a:off x="3607200" y="317100"/>
            <a:ext cx="53649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一、佛法的见解与行为</a:t>
            </a:r>
            <a:r>
              <a:rPr b="1" i="0" lang="zh-CN" sz="3500" u="none" cap="none" strike="noStrike">
                <a:solidFill>
                  <a:schemeClr val="dk1"/>
                </a:solidFill>
                <a:latin typeface="Arial"/>
                <a:ea typeface="Arial"/>
                <a:cs typeface="Arial"/>
                <a:sym typeface="Arial"/>
              </a:rPr>
              <a:t> </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866" name="Google Shape;866;gbe7704ab85_6_274"/>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从见解的角度上面讲，莲花生大师的观点就是见解需要开放，证悟空性了以后，一切都是像虚幻的世界，如幻如梦，善恶也是如幻如梦，闻思修行也如幻如梦，对这些人来说，已经超越了可以做不可以做的约束，所以见解是很开放的。 </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但是行为一定要很保守，如果我们的行为跟见解一样的话，就会出问题。如果本人是成就者的话，对他来说不会出问题，但是其他众生不会理解这个人的没有任何约束的行为。</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很多藏地印度过去的成就者，他们的行为是超越一切约束，密宗里面讲的五肉五甘露就是为了打破这个约束，是一种比较极端的、强制性的手段，让人超越这个约束。</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t/>
            </a:r>
            <a:endParaRPr b="1" i="0" sz="2400" u="none" cap="none" strike="noStrike">
              <a:solidFill>
                <a:srgbClr val="333333"/>
              </a:solidFill>
              <a:latin typeface="Arial"/>
              <a:ea typeface="Arial"/>
              <a:cs typeface="Arial"/>
              <a:sym typeface="Arial"/>
            </a:endParaRPr>
          </a:p>
        </p:txBody>
      </p:sp>
      <p:pic>
        <p:nvPicPr>
          <p:cNvPr id="867" name="Google Shape;867;gbe7704ab85_6_274"/>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gbe7704ab85_6_281"/>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873" name="Google Shape;873;gbe7704ab85_6_281"/>
          <p:cNvSpPr txBox="1"/>
          <p:nvPr/>
        </p:nvSpPr>
        <p:spPr>
          <a:xfrm>
            <a:off x="3607200" y="317100"/>
            <a:ext cx="53649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一、佛法的见解与行为 </a:t>
            </a:r>
            <a:r>
              <a:rPr b="1" i="0" lang="zh-CN" sz="3500" u="none" cap="none" strike="noStrike">
                <a:solidFill>
                  <a:schemeClr val="dk1"/>
                </a:solidFill>
                <a:latin typeface="Arial"/>
                <a:ea typeface="Arial"/>
                <a:cs typeface="Arial"/>
                <a:sym typeface="Arial"/>
              </a:rPr>
              <a:t> </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874" name="Google Shape;874;gbe7704ab85_6_281"/>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行为就要按照小乘佛教出家人的戒律去办事，行为要保守。</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见解那么保守的话，就太执着了，好与不好，那么多的约束都是执着。</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660000"/>
                </a:solidFill>
              </a:rPr>
              <a:t>所以见解要开放，但是行为要保守。</a:t>
            </a:r>
            <a:r>
              <a:rPr b="1" lang="zh-CN" sz="2600">
                <a:solidFill>
                  <a:srgbClr val="333333"/>
                </a:solidFill>
              </a:rPr>
              <a:t>这是莲花生大师的密法，大圆满和宁玛巴的无上密宗的要求。所有藏传佛教里面的密法，都是这样。在证悟了空性，证悟了光明的境界当中，本来就没有什么约束，很开放的，没有任何的阻碍。证悟了空性后，就是一片空性，一片虚空，一片光明。所有的规矩，戒律，在这个状态当中都是消失的，所以见解是很开放的。但是证悟了这样子境界的人，他的行为不应该是这样子。是为了保护众生的根基，考虑众生的情绪，他们的行为还是会按照菩萨戒，居士戒等去做事情。</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t/>
            </a:r>
            <a:endParaRPr b="1" i="0" sz="2400" u="none" cap="none" strike="noStrike">
              <a:solidFill>
                <a:srgbClr val="333333"/>
              </a:solidFill>
              <a:latin typeface="Arial"/>
              <a:ea typeface="Arial"/>
              <a:cs typeface="Arial"/>
              <a:sym typeface="Arial"/>
            </a:endParaRPr>
          </a:p>
        </p:txBody>
      </p:sp>
      <p:pic>
        <p:nvPicPr>
          <p:cNvPr id="875" name="Google Shape;875;gbe7704ab85_6_281"/>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9" name="Shape 879"/>
        <p:cNvGrpSpPr/>
        <p:nvPr/>
      </p:nvGrpSpPr>
      <p:grpSpPr>
        <a:xfrm>
          <a:off x="0" y="0"/>
          <a:ext cx="0" cy="0"/>
          <a:chOff x="0" y="0"/>
          <a:chExt cx="0" cy="0"/>
        </a:xfrm>
      </p:grpSpPr>
      <p:sp>
        <p:nvSpPr>
          <p:cNvPr id="880" name="Google Shape;880;gbe7704ab85_6_288"/>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881" name="Google Shape;881;gbe7704ab85_6_288"/>
          <p:cNvSpPr txBox="1"/>
          <p:nvPr/>
        </p:nvSpPr>
        <p:spPr>
          <a:xfrm>
            <a:off x="3607200" y="317100"/>
            <a:ext cx="53649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二、何谓佛法融入生活</a:t>
            </a:r>
            <a:r>
              <a:rPr b="1" i="0" lang="zh-CN" sz="3500" u="none" cap="none" strike="noStrike">
                <a:solidFill>
                  <a:schemeClr val="dk1"/>
                </a:solidFill>
                <a:latin typeface="Arial"/>
                <a:ea typeface="Arial"/>
                <a:cs typeface="Arial"/>
                <a:sym typeface="Arial"/>
              </a:rPr>
              <a:t> </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882" name="Google Shape;882;gbe7704ab85_6_288"/>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佛法融入生活</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首先要有佛法，要有正知正见，要有出离心和菩提心，这样才能将佛法融入到日常生 活当中。</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很多人对佛法融入生活的见解是认为经常做义工，捐赠财物、献血、捐献器官等， 以及人天佛教所倡导的种种行为，就是佛法融入到生活当中的具体体现。</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但假如心里没有慈悲利他心和出离心，这样的爱心与慈悲心外道也有，社会上的好心人也有，这只能算是做好事，谈不上是佛法。</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没有出离心和菩提心的话，我们是没有什么佛法可以融入到生活当中的。</a:t>
            </a:r>
            <a:endParaRPr b="1" sz="2400">
              <a:solidFill>
                <a:srgbClr val="333333"/>
              </a:solidFill>
            </a:endParaRPr>
          </a:p>
        </p:txBody>
      </p:sp>
      <p:pic>
        <p:nvPicPr>
          <p:cNvPr id="883" name="Google Shape;883;gbe7704ab85_6_288"/>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gbe7704ab85_6_295"/>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889" name="Google Shape;889;gbe7704ab85_6_295"/>
          <p:cNvSpPr txBox="1"/>
          <p:nvPr/>
        </p:nvSpPr>
        <p:spPr>
          <a:xfrm>
            <a:off x="3607200" y="317100"/>
            <a:ext cx="53649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二、何谓佛法融入生活</a:t>
            </a:r>
            <a:r>
              <a:rPr b="1" i="0" lang="zh-CN" sz="3500" u="none" cap="none" strike="noStrike">
                <a:solidFill>
                  <a:schemeClr val="dk1"/>
                </a:solidFill>
                <a:latin typeface="Arial"/>
                <a:ea typeface="Arial"/>
                <a:cs typeface="Arial"/>
                <a:sym typeface="Arial"/>
              </a:rPr>
              <a:t> </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890" name="Google Shape;890;gbe7704ab85_6_295"/>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平时我们需要注意三个问题：</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第一，贪欲心：贪财、贪名、贪所有世间的东西，终日为名缰利锁所捆缚，这都叫做贪欲心，这是我们流转轮回最关键的因素之一；</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第二，自私心：为了一己私利，而不惜损人利己，这也 是非常严重的问题；</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第三个，更严重的就是执著：对任何事物，都患得患失，执持不放。</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正是因为这三个祸害，才让我们流转轮回无 法解脱，而对治这三个问题的法门，才是真正的佛法。</a:t>
            </a:r>
            <a:endParaRPr b="1" sz="2400">
              <a:solidFill>
                <a:srgbClr val="333333"/>
              </a:solidFill>
            </a:endParaRPr>
          </a:p>
        </p:txBody>
      </p:sp>
      <p:pic>
        <p:nvPicPr>
          <p:cNvPr id="891" name="Google Shape;891;gbe7704ab85_6_295"/>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gbe7704ab85_6_302"/>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897" name="Google Shape;897;gbe7704ab85_6_302"/>
          <p:cNvSpPr txBox="1"/>
          <p:nvPr/>
        </p:nvSpPr>
        <p:spPr>
          <a:xfrm>
            <a:off x="3607200" y="317100"/>
            <a:ext cx="53649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二、何谓佛法融入生活</a:t>
            </a:r>
            <a:r>
              <a:rPr b="1" i="0" lang="zh-CN" sz="3500" u="none" cap="none" strike="noStrike">
                <a:solidFill>
                  <a:schemeClr val="dk1"/>
                </a:solidFill>
                <a:latin typeface="Arial"/>
                <a:ea typeface="Arial"/>
                <a:cs typeface="Arial"/>
                <a:sym typeface="Arial"/>
              </a:rPr>
              <a:t> </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898" name="Google Shape;898;gbe7704ab85_6_302"/>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贪欲心--对治的方法是出离心</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自私心--对治的方法是菩提心</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执着--对治的方法是证悟空性</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禅宗经常讲放下、放下，怎么样放下呢？暂时对生活生起一种 厌烦心，悲观厌世、脱离生活，躲到山里去修行，这不是放下，只是暂时的逃避。</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5B0F00"/>
                </a:solidFill>
              </a:rPr>
              <a:t>真正的放下，是从根本上知道这一切都如幻如梦， 故而没有任何执著与挂碍。</a:t>
            </a:r>
            <a:endParaRPr b="1" sz="2400">
              <a:solidFill>
                <a:srgbClr val="5B0F00"/>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我们必须要知道，我们对任何一个东西有执着，那这个东西一定会给我们带来巨大的痛苦，</a:t>
            </a:r>
            <a:r>
              <a:rPr b="1" lang="zh-CN" sz="2400">
                <a:solidFill>
                  <a:srgbClr val="5B0F00"/>
                </a:solidFill>
              </a:rPr>
              <a:t>我们对世间的任何一个东西有执着，这个东西给我们带来的痛苦，已经超越了给我们带来的幸福，这个是肯定的，我们一定要知道这个道理。</a:t>
            </a:r>
            <a:endParaRPr b="1" sz="2400">
              <a:solidFill>
                <a:srgbClr val="5B0F00"/>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222222"/>
                </a:solidFill>
              </a:rPr>
              <a:t>要断除世间所有的痛苦的话，首先就是要断除这个执着。</a:t>
            </a:r>
            <a:endParaRPr b="1" sz="2400">
              <a:solidFill>
                <a:srgbClr val="222222"/>
              </a:solidFill>
            </a:endParaRPr>
          </a:p>
        </p:txBody>
      </p:sp>
      <p:pic>
        <p:nvPicPr>
          <p:cNvPr id="899" name="Google Shape;899;gbe7704ab85_6_302"/>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gbe7704ab85_6_309"/>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05" name="Google Shape;905;gbe7704ab85_6_309"/>
          <p:cNvSpPr txBox="1"/>
          <p:nvPr/>
        </p:nvSpPr>
        <p:spPr>
          <a:xfrm>
            <a:off x="3607200" y="317100"/>
            <a:ext cx="53649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二、何谓佛法融入生活</a:t>
            </a:r>
            <a:r>
              <a:rPr b="1" i="0" lang="zh-CN" sz="3500" u="none" cap="none" strike="noStrike">
                <a:solidFill>
                  <a:schemeClr val="dk1"/>
                </a:solidFill>
                <a:latin typeface="Arial"/>
                <a:ea typeface="Arial"/>
                <a:cs typeface="Arial"/>
                <a:sym typeface="Arial"/>
              </a:rPr>
              <a:t> </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06" name="Google Shape;906;gbe7704ab85_6_309"/>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凡夫一致认为，痛苦来自于外界的人、物或其他事物。虽然从表面上看起来，痛苦源自于外界，这谁也无法否定，但真正的痛苦根源并不在外面，而在我们自己的内心当中，归根结底，就是执著。</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要断除执着很难，尤其是用显宗的保守方法去断除，就更难了， 所以我们需要一种更好、更快捷的方法，这个方法就是密宗所讲的证悟空性的方法。</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佛法要融入到生活当中，就需要把出离心，菩提心，证悟空性融入到生活当中去，如果没有这三个的话，那就不是佛法了。</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今天的课讲的方法有显宗的，也有密宗的。</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t/>
            </a:r>
            <a:endParaRPr b="1" sz="2400">
              <a:solidFill>
                <a:srgbClr val="333333"/>
              </a:solidFill>
            </a:endParaRPr>
          </a:p>
        </p:txBody>
      </p:sp>
      <p:pic>
        <p:nvPicPr>
          <p:cNvPr id="907" name="Google Shape;907;gbe7704ab85_6_309"/>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gbe7704ab85_6_316"/>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13" name="Google Shape;913;gbe7704ab85_6_316"/>
          <p:cNvSpPr txBox="1"/>
          <p:nvPr/>
        </p:nvSpPr>
        <p:spPr>
          <a:xfrm>
            <a:off x="3672075" y="277900"/>
            <a:ext cx="5571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三、行为转为道用</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14" name="Google Shape;914;gbe7704ab85_6_316"/>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今天的课讲的方法有显宗的，也有密宗的。所以是显密双运的。</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行为是什么？就是日常生活当中包括吃、住、行、卧在内的一 切活动，无论思想的活动还是身体的运动，都叫做行为。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通过发愿，而把一切庸俗、平凡且与菩萨道毫不相关的行为转为菩萨道，就是行为转为道用。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如果懂得如何把行为转为道用，平时也能落实到生活上，则可以在工作、生活的同时，积累很大的资粮，这不需要另外花费时间， 在做其他工作的同时，就可以起到一石二鸟之功，所以很重要也很 有意义。</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希望我们的行为都按照书里面讲的去落实。</a:t>
            </a:r>
            <a:endParaRPr b="1" sz="2400">
              <a:solidFill>
                <a:srgbClr val="333333"/>
              </a:solidFill>
            </a:endParaRPr>
          </a:p>
        </p:txBody>
      </p:sp>
      <p:pic>
        <p:nvPicPr>
          <p:cNvPr id="915" name="Google Shape;915;gbe7704ab85_6_316"/>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sp>
        <p:nvSpPr>
          <p:cNvPr id="920" name="Google Shape;920;gbe7704ab85_6_323"/>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21" name="Google Shape;921;gbe7704ab85_6_323"/>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四、具体行为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22" name="Google Shape;922;gbe7704ab85_6_323"/>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闻思有闻思的好处，通过闻思可以建立新的人生观，价值观，虽然没有修，但是和其他没有系统学习的人，观点上是不一样的，要真正落实的话，还是要修行。</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希望我们能够把我们每天的行为都变成成佛的资粮。</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接下来讲的就是，每天从早上醒来开始，到最后晚上睡觉，如何将一天所有的行为都转为道用</a:t>
            </a:r>
            <a:endParaRPr b="1" sz="2400">
              <a:solidFill>
                <a:srgbClr val="333333"/>
              </a:solidFill>
            </a:endParaRPr>
          </a:p>
        </p:txBody>
      </p:sp>
      <p:pic>
        <p:nvPicPr>
          <p:cNvPr id="923" name="Google Shape;923;gbe7704ab85_6_323"/>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5427249884_1_18"/>
          <p:cNvSpPr txBox="1"/>
          <p:nvPr>
            <p:ph type="title"/>
          </p:nvPr>
        </p:nvSpPr>
        <p:spPr>
          <a:xfrm>
            <a:off x="3395125" y="401000"/>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三、金钱不是万能的 </a:t>
            </a:r>
            <a:endParaRPr sz="4000">
              <a:solidFill>
                <a:srgbClr val="222222"/>
              </a:solidFill>
              <a:latin typeface="Arial"/>
              <a:ea typeface="Arial"/>
              <a:cs typeface="Arial"/>
              <a:sym typeface="Arial"/>
            </a:endParaRPr>
          </a:p>
        </p:txBody>
      </p:sp>
      <p:sp>
        <p:nvSpPr>
          <p:cNvPr id="211" name="Google Shape;211;g5427249884_1_18"/>
          <p:cNvSpPr txBox="1"/>
          <p:nvPr>
            <p:ph idx="1" type="body"/>
          </p:nvPr>
        </p:nvSpPr>
        <p:spPr>
          <a:xfrm>
            <a:off x="795550" y="1487350"/>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佛告诉我们怎么样去生活，以及对生活的态度。</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这样的话，生活和金钱都不会带来修行上的违缘。</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很多人认为，如果有金钱的话，可以解决一切，认为金钱是万能的。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当人和物质生活没有距离，靠的很近的时候，还有可能不幸福的。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龙树菩萨在《亲友书》里面讲过一个比喻：“如麻风病虫蠕动， 为得乐受皆依火，非但不息苦更增，当知贪欲与彼同。”麻风病人 的皮肤下面有一种小虫，病发作的时候奇痒无比而且也很痛，很多 病人为了减轻痛苦，就去烤火，不料小虫在受到刺激后，反应非常 强烈，结果使病人更加痛苦。这个比喻，就是暗指人的贪欲。</a:t>
            </a:r>
            <a:r>
              <a:rPr b="1" lang="zh-CN" sz="2400">
                <a:solidFill>
                  <a:srgbClr val="980000"/>
                </a:solidFill>
                <a:latin typeface="Arial"/>
                <a:ea typeface="Arial"/>
                <a:cs typeface="Arial"/>
                <a:sym typeface="Arial"/>
              </a:rPr>
              <a:t>我们一直都认为，金钱会给我们带来幸福，然后拼命去挣钱，结果有了钱反而更不幸福。 </a:t>
            </a:r>
            <a:endParaRPr b="1" sz="2400">
              <a:solidFill>
                <a:srgbClr val="980000"/>
              </a:solidFill>
              <a:latin typeface="Arial"/>
              <a:ea typeface="Arial"/>
              <a:cs typeface="Arial"/>
              <a:sym typeface="Arial"/>
            </a:endParaRPr>
          </a:p>
        </p:txBody>
      </p:sp>
      <p:pic>
        <p:nvPicPr>
          <p:cNvPr id="212" name="Google Shape;212;g5427249884_1_18"/>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 name="Shape 927"/>
        <p:cNvGrpSpPr/>
        <p:nvPr/>
      </p:nvGrpSpPr>
      <p:grpSpPr>
        <a:xfrm>
          <a:off x="0" y="0"/>
          <a:ext cx="0" cy="0"/>
          <a:chOff x="0" y="0"/>
          <a:chExt cx="0" cy="0"/>
        </a:xfrm>
      </p:grpSpPr>
      <p:sp>
        <p:nvSpPr>
          <p:cNvPr id="928" name="Google Shape;928;gbe7704ab85_6_330"/>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29" name="Google Shape;929;gbe7704ab85_6_330"/>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30" name="Google Shape;930;gbe7704ab85_6_330"/>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（一）苏醒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早上刚刚从梦中醒来，一睁开眼睛看到世界的时候，该怎么发愿呢？</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从深度睡眠中突然醒过来，则如同从不知不 觉的无明状态中醒过来，来到眼睛所见的新世界当中。这与证悟空 性，抵达佛的清净刹土在某种程度上比较相似，所以我们要发愿：</a:t>
            </a:r>
            <a:r>
              <a:rPr b="1" lang="zh-CN" sz="2400">
                <a:solidFill>
                  <a:srgbClr val="5B0F00"/>
                </a:solidFill>
              </a:rPr>
              <a:t>“祝愿一切众生能从无明黑暗中苏醒过来，最终成就佛的果位。”</a:t>
            </a:r>
            <a:r>
              <a:rPr b="1" lang="zh-CN" sz="2400">
                <a:solidFill>
                  <a:srgbClr val="222222"/>
                </a:solidFill>
              </a:rPr>
              <a:t>这样仅仅依靠发愿，就能积累很大的资粮。</a:t>
            </a:r>
            <a:endParaRPr b="1" sz="2400">
              <a:solidFill>
                <a:srgbClr val="222222"/>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坐在床上，还没有起床的时候，同时还要发誓：</a:t>
            </a:r>
            <a:r>
              <a:rPr b="1" lang="zh-CN" sz="2400">
                <a:solidFill>
                  <a:srgbClr val="660000"/>
                </a:solidFill>
              </a:rPr>
              <a:t>“我今天一定要过成有意义的一天，我今天的生命一定要做到有价值。”</a:t>
            </a:r>
            <a:r>
              <a:rPr b="1" lang="zh-CN" sz="2400">
                <a:solidFill>
                  <a:srgbClr val="333333"/>
                </a:solidFill>
              </a:rPr>
              <a:t>意思是说，自己当天一定要根据自己的能力，尽量行善断恶、闻思修行等。</a:t>
            </a:r>
            <a:endParaRPr b="1" sz="2400">
              <a:solidFill>
                <a:srgbClr val="333333"/>
              </a:solidFill>
            </a:endParaRPr>
          </a:p>
        </p:txBody>
      </p:sp>
      <p:pic>
        <p:nvPicPr>
          <p:cNvPr id="931" name="Google Shape;931;gbe7704ab85_6_330"/>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gbe7704ab85_6_337"/>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37" name="Google Shape;937;gbe7704ab85_6_337"/>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38" name="Google Shape;938;gbe7704ab85_6_337"/>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（二）起床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起床与佛陀从法身状态中幻化出化身与报身去度化众生，在某种程度上比较相似，所以我们要发心：</a:t>
            </a:r>
            <a:r>
              <a:rPr b="1" lang="zh-CN" sz="2400">
                <a:solidFill>
                  <a:srgbClr val="5B0F00"/>
                </a:solidFill>
              </a:rPr>
              <a:t>“愿一切众生能够得到法身， 并从法身中显现出报身和化身去度化一切众生。”</a:t>
            </a:r>
            <a:endParaRPr b="1" sz="2400">
              <a:solidFill>
                <a:srgbClr val="5B0F00"/>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（三）穿衣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穿衣服的时候应当发愿：</a:t>
            </a:r>
            <a:r>
              <a:rPr b="1" lang="zh-CN" sz="2400">
                <a:solidFill>
                  <a:srgbClr val="5B0F00"/>
                </a:solidFill>
              </a:rPr>
              <a:t>“愿天下所有众生具有惭愧心。”</a:t>
            </a:r>
            <a:r>
              <a:rPr b="1" lang="zh-CN" sz="2400">
                <a:solidFill>
                  <a:srgbClr val="333333"/>
                </a:solidFill>
              </a:rPr>
              <a:t>如果没有惭愧心，就会不知羞耻、无恶不作；有了惭愧心，就能自觉 地尊重因果、护持戒律，而不会造作恶业。</a:t>
            </a:r>
            <a:endParaRPr b="1" sz="2400">
              <a:solidFill>
                <a:srgbClr val="333333"/>
              </a:solidFill>
            </a:endParaRPr>
          </a:p>
        </p:txBody>
      </p:sp>
      <p:pic>
        <p:nvPicPr>
          <p:cNvPr id="939" name="Google Shape;939;gbe7704ab85_6_337"/>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 name="Shape 943"/>
        <p:cNvGrpSpPr/>
        <p:nvPr/>
      </p:nvGrpSpPr>
      <p:grpSpPr>
        <a:xfrm>
          <a:off x="0" y="0"/>
          <a:ext cx="0" cy="0"/>
          <a:chOff x="0" y="0"/>
          <a:chExt cx="0" cy="0"/>
        </a:xfrm>
      </p:grpSpPr>
      <p:sp>
        <p:nvSpPr>
          <p:cNvPr id="944" name="Google Shape;944;gbe7704ab85_6_344"/>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45" name="Google Shape;945;gbe7704ab85_6_344"/>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46" name="Google Shape;946;gbe7704ab85_6_344"/>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（四）系腰带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系腰带的时候应当发愿：</a:t>
            </a:r>
            <a:r>
              <a:rPr b="1" lang="zh-CN" sz="2400">
                <a:solidFill>
                  <a:srgbClr val="5B0F00"/>
                </a:solidFill>
              </a:rPr>
              <a:t>“愿一切众生的善根都能够双运。” </a:t>
            </a:r>
            <a:r>
              <a:rPr b="1" lang="zh-CN" sz="2400">
                <a:solidFill>
                  <a:srgbClr val="333333"/>
                </a:solidFill>
              </a:rPr>
              <a:t>所谓双运，也即智悲双运、福慧双运、世俗谛和胜义谛二谛双运。 愿一切众生都能于世俗谛当中行善断恶，于胜义谛当中证悟空性， 行持如幻如梦的善根，修持智慧与方便双运的资粮。</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（五）坐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坐任何地方，无论坐地上还是坐沙发，都与当年释迦牟尼佛在 印度金刚座一座之间证悟佛果有点相似，所以应当发愿：</a:t>
            </a:r>
            <a:r>
              <a:rPr b="1" lang="zh-CN" sz="2400">
                <a:solidFill>
                  <a:srgbClr val="5B0F00"/>
                </a:solidFill>
              </a:rPr>
              <a:t>“愿一切众生都能获得金刚座。”</a:t>
            </a:r>
            <a:r>
              <a:rPr b="1" lang="zh-CN" sz="2400">
                <a:solidFill>
                  <a:srgbClr val="333333"/>
                </a:solidFill>
              </a:rPr>
              <a:t>经过菩萨十地末尾，最后在一座间证悟佛果， 就是获得金刚座。</a:t>
            </a:r>
            <a:endParaRPr b="1" sz="2400">
              <a:solidFill>
                <a:srgbClr val="333333"/>
              </a:solidFill>
            </a:endParaRPr>
          </a:p>
        </p:txBody>
      </p:sp>
      <p:pic>
        <p:nvPicPr>
          <p:cNvPr id="947" name="Google Shape;947;gbe7704ab85_6_344"/>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 name="Shape 951"/>
        <p:cNvGrpSpPr/>
        <p:nvPr/>
      </p:nvGrpSpPr>
      <p:grpSpPr>
        <a:xfrm>
          <a:off x="0" y="0"/>
          <a:ext cx="0" cy="0"/>
          <a:chOff x="0" y="0"/>
          <a:chExt cx="0" cy="0"/>
        </a:xfrm>
      </p:grpSpPr>
      <p:sp>
        <p:nvSpPr>
          <p:cNvPr id="952" name="Google Shape;952;gbe7704ab85_6_351"/>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53" name="Google Shape;953;gbe7704ab85_6_351"/>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54" name="Google Shape;954;gbe7704ab85_6_351"/>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（六）进门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无论上班进办公室的门，还是回家进自己的家门，进门的时候 都要发愿：</a:t>
            </a:r>
            <a:r>
              <a:rPr b="1" lang="zh-CN" sz="2400">
                <a:solidFill>
                  <a:srgbClr val="5B0F00"/>
                </a:solidFill>
              </a:rPr>
              <a:t>“愿一切众生能够进入解脱之门，进入解脱之城。”</a:t>
            </a:r>
            <a:r>
              <a:rPr b="1" lang="zh-CN" sz="2400">
                <a:solidFill>
                  <a:srgbClr val="333333"/>
                </a:solidFill>
              </a:rPr>
              <a:t>解脱之城，也即像西方极乐世界一样的清净佛刹。</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（七）入眠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进入睡眠状态，与十地末尾断除包括阿赖耶识在内的一切意识， 断除所有念头，进入无念的智慧状态而成佛，也即从十地的最后一个瞬间进入第十一地也就是佛地比较相似。</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所以在睡眠之前我们要发愿：</a:t>
            </a:r>
            <a:r>
              <a:rPr b="1" lang="zh-CN" sz="2400">
                <a:solidFill>
                  <a:srgbClr val="5B0F00"/>
                </a:solidFill>
              </a:rPr>
              <a:t>“愿一切众生都能得到法身的果位！”</a:t>
            </a:r>
            <a:r>
              <a:rPr b="1" lang="zh-CN" sz="2400">
                <a:solidFill>
                  <a:srgbClr val="333333"/>
                </a:solidFill>
              </a:rPr>
              <a:t>这样发愿以后，就能把入睡的行为化为菩萨道。</a:t>
            </a:r>
            <a:endParaRPr b="1" sz="2400">
              <a:solidFill>
                <a:srgbClr val="333333"/>
              </a:solidFill>
            </a:endParaRPr>
          </a:p>
        </p:txBody>
      </p:sp>
      <p:pic>
        <p:nvPicPr>
          <p:cNvPr id="955" name="Google Shape;955;gbe7704ab85_6_351"/>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gbe7704ab85_6_358"/>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61" name="Google Shape;961;gbe7704ab85_6_358"/>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62" name="Google Shape;962;gbe7704ab85_6_358"/>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（八）做梦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因为我们的现实生活，也和晚上的梦境完全一样，是如幻如梦的， 所以有梦瑜伽基础的人在做梦的时候，也应当发愿：</a:t>
            </a:r>
            <a:r>
              <a:rPr b="1" lang="zh-CN" sz="2400">
                <a:solidFill>
                  <a:srgbClr val="5B0F00"/>
                </a:solidFill>
              </a:rPr>
              <a:t>“愿一切众生能证悟一切法如幻如梦。”</a:t>
            </a:r>
            <a:r>
              <a:rPr b="1" lang="zh-CN" sz="2400">
                <a:solidFill>
                  <a:srgbClr val="333333"/>
                </a:solidFill>
              </a:rPr>
              <a:t>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在宁玛巴的六中阴修法（属于大圆满），噶举巴的那若六法，以及格鲁巴的密集金刚等修法中，都有梦瑜伽修法。通过梦瑜伽修法，就能在做梦的初级阶段，很清楚地意识到自己在做梦。 在梦瑜伽中知道自己在做梦并不难，意义也不是很大，</a:t>
            </a:r>
            <a:r>
              <a:rPr b="1" lang="zh-CN" sz="2400" u="sng">
                <a:solidFill>
                  <a:srgbClr val="333333"/>
                </a:solidFill>
              </a:rPr>
              <a:t>最关键、 最重要的，是做梦的同时要知道，现实生活中的一切，也像梦境一 样虚幻不实。</a:t>
            </a:r>
            <a:endParaRPr b="1" sz="2400" u="sng">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但这些修法对还没有修加行，至少连数量上还没有完成一遍的人来说，是没有用的，因为我们的基础还没有打好。</a:t>
            </a:r>
            <a:endParaRPr b="1" sz="2400">
              <a:solidFill>
                <a:srgbClr val="333333"/>
              </a:solidFill>
            </a:endParaRPr>
          </a:p>
        </p:txBody>
      </p:sp>
      <p:pic>
        <p:nvPicPr>
          <p:cNvPr id="963" name="Google Shape;963;gbe7704ab85_6_358"/>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7" name="Shape 967"/>
        <p:cNvGrpSpPr/>
        <p:nvPr/>
      </p:nvGrpSpPr>
      <p:grpSpPr>
        <a:xfrm>
          <a:off x="0" y="0"/>
          <a:ext cx="0" cy="0"/>
          <a:chOff x="0" y="0"/>
          <a:chExt cx="0" cy="0"/>
        </a:xfrm>
      </p:grpSpPr>
      <p:sp>
        <p:nvSpPr>
          <p:cNvPr id="968" name="Google Shape;968;gbe7704ab85_6_365"/>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69" name="Google Shape;969;gbe7704ab85_6_365"/>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70" name="Google Shape;970;gbe7704ab85_6_365"/>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（九）做饭（生火）</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在《慧灯之光》的《密宗概要》中讲过，我们看到的不清净现象，源自于我们自己的无明，如果无明不存在或者断除了，地水火风空五大种的真实本质，是佛的坛城。无论看到什么样的火，其本质都是白衣佛母。</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在煤气炉一打开，火燃起来的时候，首先在火的中间，观想一个 “</a:t>
            </a:r>
            <a:r>
              <a:rPr b="1" lang="zh-CN" sz="3600">
                <a:solidFill>
                  <a:schemeClr val="dk1"/>
                </a:solidFill>
              </a:rPr>
              <a:t>ཧཱུྃ</a:t>
            </a:r>
            <a:r>
              <a:rPr b="1" lang="zh-CN" sz="2400">
                <a:solidFill>
                  <a:srgbClr val="333333"/>
                </a:solidFill>
              </a:rPr>
              <a:t>”（吽）字，“</a:t>
            </a:r>
            <a:r>
              <a:rPr b="1" lang="zh-CN" sz="3600">
                <a:solidFill>
                  <a:schemeClr val="dk1"/>
                </a:solidFill>
              </a:rPr>
              <a:t>ཧཱུྃ</a:t>
            </a:r>
            <a:r>
              <a:rPr b="1" lang="zh-CN" sz="2400">
                <a:solidFill>
                  <a:srgbClr val="333333"/>
                </a:solidFill>
              </a:rPr>
              <a:t> ”（吽）字再变成金刚空行母，也即五部佛当中 属于金刚部的空行母。身体黑色，一面二臂，右手持金刚杵，左手持 金刚铃，并以右屈左伸的坐姿端坐于莲花垫上，身上的装饰，是像金 刚萨埵一样的报身佛装饰，与密宗其他空行母不同的是，金刚空行母 的嘴巴是张开的，并要将她的舌头观想为十方三世一切佛舌的总体。</a:t>
            </a:r>
            <a:endParaRPr b="1" sz="2400">
              <a:solidFill>
                <a:srgbClr val="333333"/>
              </a:solidFill>
            </a:endParaRPr>
          </a:p>
        </p:txBody>
      </p:sp>
      <p:pic>
        <p:nvPicPr>
          <p:cNvPr id="971" name="Google Shape;971;gbe7704ab85_6_365"/>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gbe7704ab85_6_372"/>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77" name="Google Shape;977;gbe7704ab85_6_372"/>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78" name="Google Shape;978;gbe7704ab85_6_372"/>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（九）做饭（生火）</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在《慧灯之光》的《密宗概要》中讲过，我们看到的不清净现象，源自于我们自己的无明，如果无明不存在或者断除了，地水火风空五大种的真实本质，是佛的坛城。无论看到什么样的火，其本质都是白衣佛母。</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在煤气炉一打开，火燃起来的时候，首先在火的中间，</a:t>
            </a:r>
            <a:r>
              <a:rPr b="1" lang="zh-CN" sz="2400">
                <a:solidFill>
                  <a:srgbClr val="5B0F00"/>
                </a:solidFill>
              </a:rPr>
              <a:t>观想一个 “</a:t>
            </a:r>
            <a:r>
              <a:rPr b="1" lang="zh-CN" sz="3600">
                <a:solidFill>
                  <a:srgbClr val="5B0F00"/>
                </a:solidFill>
              </a:rPr>
              <a:t>ཧཱུྃ</a:t>
            </a:r>
            <a:r>
              <a:rPr b="1" lang="zh-CN" sz="2400">
                <a:solidFill>
                  <a:srgbClr val="5B0F00"/>
                </a:solidFill>
              </a:rPr>
              <a:t>”（吽）字，“</a:t>
            </a:r>
            <a:r>
              <a:rPr b="1" lang="zh-CN" sz="3600">
                <a:solidFill>
                  <a:srgbClr val="5B0F00"/>
                </a:solidFill>
              </a:rPr>
              <a:t>ཧཱུྃ</a:t>
            </a:r>
            <a:r>
              <a:rPr b="1" lang="zh-CN" sz="2400">
                <a:solidFill>
                  <a:srgbClr val="5B0F00"/>
                </a:solidFill>
              </a:rPr>
              <a:t> ”（吽）字再变成金刚空行母，</a:t>
            </a:r>
            <a:r>
              <a:rPr b="1" lang="zh-CN" sz="2400">
                <a:solidFill>
                  <a:srgbClr val="333333"/>
                </a:solidFill>
              </a:rPr>
              <a:t>也即五部佛当中属于金刚部的空行母。身体黑色，一面二臂，右手持金刚杵，左手持金刚铃，并以右屈左伸的坐姿端坐于莲花垫上，身上的装饰，是像金刚萨埵一样的报身佛装饰，与密宗其他空行母不同的是，金刚空行母的嘴巴是张开的，并要将她的舌头观想为十方三世一切佛舌的总体。</a:t>
            </a:r>
            <a:endParaRPr b="1" sz="2400">
              <a:solidFill>
                <a:srgbClr val="333333"/>
              </a:solidFill>
            </a:endParaRPr>
          </a:p>
        </p:txBody>
      </p:sp>
      <p:pic>
        <p:nvPicPr>
          <p:cNvPr id="979" name="Google Shape;979;gbe7704ab85_6_372"/>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sp>
        <p:nvSpPr>
          <p:cNvPr id="984" name="Google Shape;984;gbe7704ab85_6_379"/>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85" name="Google Shape;985;gbe7704ab85_6_379"/>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86" name="Google Shape;986;gbe7704ab85_6_379"/>
          <p:cNvSpPr txBox="1"/>
          <p:nvPr/>
        </p:nvSpPr>
        <p:spPr>
          <a:xfrm>
            <a:off x="815350" y="905550"/>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（九）做饭（生火）</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在做饭之前，先要在煤气炉旁准备一点沙子，然后观想自己从无始以来身口意所积累的所有罪业，</a:t>
            </a:r>
            <a:r>
              <a:rPr b="1" lang="zh-CN" sz="2400">
                <a:solidFill>
                  <a:srgbClr val="5B0F00"/>
                </a:solidFill>
              </a:rPr>
              <a:t>都集中于自己心脏当中的藏文黑色“</a:t>
            </a:r>
            <a:r>
              <a:rPr b="1" lang="zh-CN" sz="3600">
                <a:solidFill>
                  <a:srgbClr val="5B0F00"/>
                </a:solidFill>
              </a:rPr>
              <a:t>བཾ </a:t>
            </a:r>
            <a:r>
              <a:rPr b="1" lang="zh-CN" sz="2400">
                <a:solidFill>
                  <a:srgbClr val="5B0F00"/>
                </a:solidFill>
              </a:rPr>
              <a:t>”（wān）字</a:t>
            </a:r>
            <a:r>
              <a:rPr b="1" lang="zh-CN" sz="2400">
                <a:solidFill>
                  <a:srgbClr val="333333"/>
                </a:solidFill>
              </a:rPr>
              <a:t>，然后在</a:t>
            </a:r>
            <a:r>
              <a:rPr b="1" lang="zh-CN" sz="2400">
                <a:solidFill>
                  <a:srgbClr val="5B0F00"/>
                </a:solidFill>
              </a:rPr>
              <a:t>肚脐下再观想火的种子“ </a:t>
            </a:r>
            <a:r>
              <a:rPr b="1" lang="zh-CN" sz="3600">
                <a:solidFill>
                  <a:srgbClr val="5B0F00"/>
                </a:solidFill>
              </a:rPr>
              <a:t>རཾ</a:t>
            </a:r>
            <a:r>
              <a:rPr b="1" lang="zh-CN" sz="2400">
                <a:solidFill>
                  <a:srgbClr val="5B0F00"/>
                </a:solidFill>
              </a:rPr>
              <a:t>”(rā)字</a:t>
            </a:r>
            <a:r>
              <a:rPr b="1" lang="zh-CN" sz="2400">
                <a:solidFill>
                  <a:srgbClr val="333333"/>
                </a:solidFill>
              </a:rPr>
              <a:t>，</a:t>
            </a:r>
            <a:r>
              <a:rPr b="1" lang="zh-CN" sz="2400">
                <a:solidFill>
                  <a:srgbClr val="5B0F00"/>
                </a:solidFill>
              </a:rPr>
              <a:t>足心观想风的种子“ </a:t>
            </a:r>
            <a:r>
              <a:rPr b="1" lang="zh-CN" sz="3600">
                <a:solidFill>
                  <a:srgbClr val="5B0F00"/>
                </a:solidFill>
              </a:rPr>
              <a:t>ཡཾ</a:t>
            </a:r>
            <a:r>
              <a:rPr b="1" lang="zh-CN" sz="2400">
                <a:solidFill>
                  <a:srgbClr val="5B0F00"/>
                </a:solidFill>
              </a:rPr>
              <a:t>”(yā)字</a:t>
            </a:r>
            <a:r>
              <a:rPr b="1" lang="zh-CN" sz="2400">
                <a:solidFill>
                  <a:srgbClr val="333333"/>
                </a:solidFill>
              </a:rPr>
              <a:t>；</a:t>
            </a:r>
            <a:r>
              <a:rPr b="1" lang="zh-CN" sz="2400">
                <a:solidFill>
                  <a:srgbClr val="5B0F00"/>
                </a:solidFill>
              </a:rPr>
              <a:t>此字产生风，从而点燃肚脐下的火种子字，燃烧的火焰经过身体往上窜，将心口的“ </a:t>
            </a:r>
            <a:r>
              <a:rPr b="1" lang="zh-CN" sz="3600">
                <a:solidFill>
                  <a:srgbClr val="5B0F00"/>
                </a:solidFill>
              </a:rPr>
              <a:t>བཾ </a:t>
            </a:r>
            <a:r>
              <a:rPr b="1" lang="zh-CN" sz="2400">
                <a:solidFill>
                  <a:srgbClr val="5B0F00"/>
                </a:solidFill>
              </a:rPr>
              <a:t>”（wān）字往上推动，并从鼻孔排出， 这时观想“ </a:t>
            </a:r>
            <a:r>
              <a:rPr b="1" lang="zh-CN" sz="3600">
                <a:solidFill>
                  <a:srgbClr val="5B0F00"/>
                </a:solidFill>
              </a:rPr>
              <a:t>བཾ </a:t>
            </a:r>
            <a:r>
              <a:rPr b="1" lang="zh-CN" sz="2400">
                <a:solidFill>
                  <a:srgbClr val="5B0F00"/>
                </a:solidFill>
              </a:rPr>
              <a:t>”（wān）字变成蝎子进入沙中，与沙子融为一体，</a:t>
            </a:r>
            <a:r>
              <a:rPr b="1" lang="zh-CN" sz="2400">
                <a:solidFill>
                  <a:srgbClr val="333333"/>
                </a:solidFill>
              </a:rPr>
              <a:t>然后尽力念诵“</a:t>
            </a:r>
            <a:r>
              <a:rPr b="1" lang="zh-CN" sz="2400">
                <a:solidFill>
                  <a:srgbClr val="5B0F00"/>
                </a:solidFill>
              </a:rPr>
              <a:t>嗡啊吽</a:t>
            </a:r>
            <a:r>
              <a:rPr b="1" lang="zh-CN" sz="2400">
                <a:solidFill>
                  <a:srgbClr val="333333"/>
                </a:solidFill>
              </a:rPr>
              <a:t>”，同时观想沙子和罪业通过嗡啊吽的力量转化为甘露。 之后念几遍咒语：“</a:t>
            </a:r>
            <a:r>
              <a:rPr b="1" lang="zh-CN" sz="2400">
                <a:solidFill>
                  <a:srgbClr val="5B0F00"/>
                </a:solidFill>
              </a:rPr>
              <a:t>嗡班匝儿扎嘎卡卡卡河卡河，沙尔哇巴帮达哈那刚目格日业梭哈</a:t>
            </a:r>
            <a:r>
              <a:rPr b="1" lang="zh-CN" sz="2400">
                <a:solidFill>
                  <a:srgbClr val="333333"/>
                </a:solidFill>
              </a:rPr>
              <a:t>”，并用拇指和食指抓一点沙子扔到火里，其间观 想自己无始以来的罪业通过咒语的力量转化为甘露，融入到金刚空行母的口中，从而消除业障。</a:t>
            </a:r>
            <a:endParaRPr b="1" sz="2400">
              <a:solidFill>
                <a:srgbClr val="333333"/>
              </a:solidFill>
            </a:endParaRPr>
          </a:p>
        </p:txBody>
      </p:sp>
      <p:pic>
        <p:nvPicPr>
          <p:cNvPr id="987" name="Google Shape;987;gbe7704ab85_6_379"/>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1" name="Shape 991"/>
        <p:cNvGrpSpPr/>
        <p:nvPr/>
      </p:nvGrpSpPr>
      <p:grpSpPr>
        <a:xfrm>
          <a:off x="0" y="0"/>
          <a:ext cx="0" cy="0"/>
          <a:chOff x="0" y="0"/>
          <a:chExt cx="0" cy="0"/>
        </a:xfrm>
      </p:grpSpPr>
      <p:sp>
        <p:nvSpPr>
          <p:cNvPr id="992" name="Google Shape;992;gbe7704ab85_6_386"/>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993" name="Google Shape;993;gbe7704ab85_6_386"/>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994" name="Google Shape;994;gbe7704ab85_6_386"/>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（九）做饭（生火）</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之后</a:t>
            </a:r>
            <a:r>
              <a:rPr b="1" lang="zh-CN" sz="2400">
                <a:solidFill>
                  <a:srgbClr val="5B0F00"/>
                </a:solidFill>
              </a:rPr>
              <a:t>念三遍百字明</a:t>
            </a:r>
            <a:r>
              <a:rPr b="1" lang="zh-CN" sz="2400">
                <a:solidFill>
                  <a:srgbClr val="333333"/>
                </a:solidFill>
              </a:rPr>
              <a:t>，念的时候，要具备四对治力，其后再念：“</a:t>
            </a:r>
            <a:r>
              <a:rPr b="1" lang="zh-CN" sz="2400">
                <a:solidFill>
                  <a:srgbClr val="5B0F00"/>
                </a:solidFill>
              </a:rPr>
              <a:t>嗡班匝儿墨</a:t>
            </a:r>
            <a:r>
              <a:rPr b="1" lang="zh-CN" sz="2400">
                <a:solidFill>
                  <a:srgbClr val="333333"/>
                </a:solidFill>
              </a:rPr>
              <a:t>”，同时观想金刚空行母回到法界当中，就像佛从法界当中显现色身度化众生，事业结束之后， 又融入法界一样。打一个世俗的比喻，就像请一个人出来吃饭，之 后送客回家一样，最后是回向。</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这是一个行之有效的忏悔方法，其中有观想、有念咒、有四对治力等很多方便，观想也不复杂。每次做饭的时候若能这样观修， 会起到意想不到的效果。 在学佛以前，我们做饭炒菜的时候，会杀鸡宰鱼，所以做饭的 行为是罪业；学佛以后，我们不再杀生了，做饭的行为不是罪业， 但也不是行善，只是无记的做饭炒菜而已；现在学会了这个方法， 从此以后做饭炒菜都可以变成菩萨道，这多有意思啊！</a:t>
            </a:r>
            <a:endParaRPr b="1" sz="2400">
              <a:solidFill>
                <a:srgbClr val="333333"/>
              </a:solidFill>
            </a:endParaRPr>
          </a:p>
        </p:txBody>
      </p:sp>
      <p:pic>
        <p:nvPicPr>
          <p:cNvPr id="995" name="Google Shape;995;gbe7704ab85_6_386"/>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9" name="Shape 999"/>
        <p:cNvGrpSpPr/>
        <p:nvPr/>
      </p:nvGrpSpPr>
      <p:grpSpPr>
        <a:xfrm>
          <a:off x="0" y="0"/>
          <a:ext cx="0" cy="0"/>
          <a:chOff x="0" y="0"/>
          <a:chExt cx="0" cy="0"/>
        </a:xfrm>
      </p:grpSpPr>
      <p:sp>
        <p:nvSpPr>
          <p:cNvPr id="1000" name="Google Shape;1000;gbe7704ab85_6_393"/>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01" name="Google Shape;1001;gbe7704ab85_6_393"/>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02" name="Google Shape;1002;gbe7704ab85_6_393"/>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（十）走路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本来走路有三种情况：善、恶、无记。区分的界线，在于走路 者的动机。如果是为了放生等善事而走路，则走路是善法；如果为了偷东西、杀生而走路，就是罪业；既不是为了行善，也不是为了 造恶，只是单纯地走路，或是为了赶去上班等，就是无记法。</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印度的恒河很长、也很辽阔，其中有数不清的沙子，所以释迦 牟尼佛经常用恒河沙数来比喻很大的数量。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5B0F00"/>
                </a:solidFill>
              </a:rPr>
              <a:t>首先观想一尘中有恒河沙数的佛刹，走路的时候，观想自己在转绕成千上万恒河沙数的佛刹，这样就能将走路的行为转化为道用了。</a:t>
            </a:r>
            <a:endParaRPr b="1" sz="2400">
              <a:solidFill>
                <a:srgbClr val="5B0F00"/>
              </a:solidFill>
            </a:endParaRPr>
          </a:p>
        </p:txBody>
      </p:sp>
      <p:pic>
        <p:nvPicPr>
          <p:cNvPr id="1003" name="Google Shape;1003;gbe7704ab85_6_393"/>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g5427249884_1_26"/>
          <p:cNvSpPr txBox="1"/>
          <p:nvPr>
            <p:ph type="title"/>
          </p:nvPr>
        </p:nvSpPr>
        <p:spPr>
          <a:xfrm>
            <a:off x="3395125" y="459475"/>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三、金钱不是万能的 </a:t>
            </a:r>
            <a:endParaRPr sz="4000">
              <a:solidFill>
                <a:srgbClr val="222222"/>
              </a:solidFill>
              <a:latin typeface="Arial"/>
              <a:ea typeface="Arial"/>
              <a:cs typeface="Arial"/>
              <a:sym typeface="Arial"/>
            </a:endParaRPr>
          </a:p>
        </p:txBody>
      </p:sp>
      <p:sp>
        <p:nvSpPr>
          <p:cNvPr id="218" name="Google Shape;218;g5427249884_1_26"/>
          <p:cNvSpPr txBox="1"/>
          <p:nvPr>
            <p:ph idx="1" type="body"/>
          </p:nvPr>
        </p:nvSpPr>
        <p:spPr>
          <a:xfrm>
            <a:off x="782025" y="1460275"/>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《亲友书》及其他论典当中也讲：“一切妙欲如盐水， 愈享受之愈增贪。”物欲及物质享受就像盐水一样，人越喝口越渴， 如果不懂得少欲知足，无限膨胀的欲望就会使人越来越痛苦。</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所以佛说人光靠金钱来满足，从中得到解脱，那是不可能的。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举例：美国的超级富豪和肯尼亚的游牧名族的幸福指数是一样的。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金钱和幸福那个重要?</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佛认为幸福重要。</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美国出现了收入越高，幸福感下降的数据。</a:t>
            </a:r>
            <a:endParaRPr b="1" sz="2400">
              <a:solidFill>
                <a:srgbClr val="333333"/>
              </a:solidFill>
              <a:latin typeface="Arial"/>
              <a:ea typeface="Arial"/>
              <a:cs typeface="Arial"/>
              <a:sym typeface="Arial"/>
            </a:endParaRPr>
          </a:p>
        </p:txBody>
      </p:sp>
      <p:pic>
        <p:nvPicPr>
          <p:cNvPr id="219" name="Google Shape;219;g5427249884_1_26"/>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gbe7704ab85_6_400"/>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09" name="Google Shape;1009;gbe7704ab85_6_400"/>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10" name="Google Shape;1010;gbe7704ab85_6_400"/>
          <p:cNvSpPr txBox="1"/>
          <p:nvPr/>
        </p:nvSpPr>
        <p:spPr>
          <a:xfrm>
            <a:off x="723750" y="1277800"/>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（十一）穿新衣</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 穿新衣服，特别是穿名牌新衣服的时候，可以念诵咒语：</a:t>
            </a:r>
            <a:r>
              <a:rPr b="1" lang="zh-CN" sz="2400">
                <a:solidFill>
                  <a:srgbClr val="5B0F00"/>
                </a:solidFill>
              </a:rPr>
              <a:t>嗡梭 巴哇悉朵沙尔哇达摩梭巴哇悉朵吭</a:t>
            </a:r>
            <a:r>
              <a:rPr b="1" lang="zh-CN" sz="2400">
                <a:solidFill>
                  <a:srgbClr val="333333"/>
                </a:solidFill>
              </a:rPr>
              <a:t>，即一切法都是空性的意思。同时观想衣服也是空性，然后从空性当中产生一个供品的种子字“ </a:t>
            </a:r>
            <a:r>
              <a:rPr b="1" lang="zh-CN" sz="3600">
                <a:solidFill>
                  <a:schemeClr val="dk1"/>
                </a:solidFill>
              </a:rPr>
              <a:t>ཏྲཾ</a:t>
            </a:r>
            <a:r>
              <a:rPr b="1" lang="zh-CN" sz="2400">
                <a:solidFill>
                  <a:srgbClr val="333333"/>
                </a:solidFill>
              </a:rPr>
              <a:t>”（</a:t>
            </a:r>
            <a:r>
              <a:rPr lang="zh-CN" sz="2400">
                <a:solidFill>
                  <a:schemeClr val="dk1"/>
                </a:solidFill>
              </a:rPr>
              <a:t>Zhāng</a:t>
            </a:r>
            <a:r>
              <a:rPr b="1" lang="zh-CN" sz="2400">
                <a:solidFill>
                  <a:srgbClr val="333333"/>
                </a:solidFill>
              </a:rPr>
              <a:t>）， 然后再观想种子字变成天人的衣服，先供养自己的根本上师，如果自己的根本上师在右手边的话，就把衣服供养给右手的空中，然后再供养本尊，之后才是自己穿着，这样穿衣服也可以积累资粮了。</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显密都认为，即使真的将衣服供养上师、本尊，他们也不 会穿。但一切法都要观待因缘，都从缘而起。而缘起的关键，就是自己的心，也即是说，一切善恶都源自于造业者的动机。仅仅心里 观想供养根本上师与诸佛菩萨，还是可以得到真正供养的福报，可以积累资粮。</a:t>
            </a:r>
            <a:endParaRPr b="1" sz="2400">
              <a:solidFill>
                <a:srgbClr val="333333"/>
              </a:solidFill>
            </a:endParaRPr>
          </a:p>
        </p:txBody>
      </p:sp>
      <p:pic>
        <p:nvPicPr>
          <p:cNvPr id="1011" name="Google Shape;1011;gbe7704ab85_6_400"/>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5" name="Shape 1015"/>
        <p:cNvGrpSpPr/>
        <p:nvPr/>
      </p:nvGrpSpPr>
      <p:grpSpPr>
        <a:xfrm>
          <a:off x="0" y="0"/>
          <a:ext cx="0" cy="0"/>
          <a:chOff x="0" y="0"/>
          <a:chExt cx="0" cy="0"/>
        </a:xfrm>
      </p:grpSpPr>
      <p:sp>
        <p:nvSpPr>
          <p:cNvPr id="1016" name="Google Shape;1016;gbe7704ab85_6_407"/>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17" name="Google Shape;1017;gbe7704ab85_6_407"/>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18" name="Google Shape;1018;gbe7704ab85_6_407"/>
          <p:cNvSpPr txBox="1"/>
          <p:nvPr/>
        </p:nvSpPr>
        <p:spPr>
          <a:xfrm>
            <a:off x="723750" y="1277800"/>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（十二）洗澡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很多人每天都洗澡，但只是将身体洗干净而已，现在我们要设 法把它转为菩萨道。 从凡夫不清净的角度来说，水就是液态的物质，但以八地菩萨 来看，水的本体却是五方佛母之一的玛玛格佛母。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沐浴的时候，首先观想玛玛格佛母的种子字“</a:t>
            </a:r>
            <a:r>
              <a:rPr b="1" lang="zh-CN" sz="3600">
                <a:solidFill>
                  <a:srgbClr val="222222"/>
                </a:solidFill>
              </a:rPr>
              <a:t>བཾ</a:t>
            </a:r>
            <a:r>
              <a:rPr b="1" lang="zh-CN" sz="2400">
                <a:solidFill>
                  <a:srgbClr val="333333"/>
                </a:solidFill>
              </a:rPr>
              <a:t>”（w</a:t>
            </a:r>
            <a:r>
              <a:rPr b="1" lang="zh-CN" sz="2400">
                <a:solidFill>
                  <a:srgbClr val="222222"/>
                </a:solidFill>
              </a:rPr>
              <a:t>ān</a:t>
            </a:r>
            <a:r>
              <a:rPr b="1" lang="zh-CN" sz="2400">
                <a:solidFill>
                  <a:srgbClr val="333333"/>
                </a:solidFill>
              </a:rPr>
              <a:t>）。之后再将“</a:t>
            </a:r>
            <a:r>
              <a:rPr b="1" lang="zh-CN" sz="3600">
                <a:solidFill>
                  <a:srgbClr val="222222"/>
                </a:solidFill>
              </a:rPr>
              <a:t>བཾ</a:t>
            </a:r>
            <a:r>
              <a:rPr b="1" lang="zh-CN" sz="2400">
                <a:solidFill>
                  <a:srgbClr val="333333"/>
                </a:solidFill>
              </a:rPr>
              <a:t> ” 字观为水的佛母—金刚佛母，然后念诵咒语：</a:t>
            </a:r>
            <a:r>
              <a:rPr b="1" lang="zh-CN" sz="2400">
                <a:solidFill>
                  <a:srgbClr val="5B0F00"/>
                </a:solidFill>
              </a:rPr>
              <a:t>班匝儿扎革新当革日梭哈</a:t>
            </a:r>
            <a:r>
              <a:rPr b="1" lang="zh-CN" sz="2400">
                <a:solidFill>
                  <a:srgbClr val="333333"/>
                </a:solidFill>
              </a:rPr>
              <a:t>，</a:t>
            </a:r>
            <a:r>
              <a:rPr b="1" lang="zh-CN" sz="2400">
                <a:solidFill>
                  <a:srgbClr val="5B0F00"/>
                </a:solidFill>
              </a:rPr>
              <a:t>同时祈祷金刚佛母，加持自己能清净无始以来所造的罪业，</a:t>
            </a:r>
            <a:r>
              <a:rPr b="1" lang="zh-CN" sz="2400">
                <a:solidFill>
                  <a:srgbClr val="333333"/>
                </a:solidFill>
              </a:rPr>
              <a:t>然后观想金刚佛母化光变成为甘露融入洗澡水，之后再洗澡。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u="sng">
                <a:solidFill>
                  <a:srgbClr val="333333"/>
                </a:solidFill>
              </a:rPr>
              <a:t>同样，过河的时候，也要把整条河的水作相同的观想。</a:t>
            </a:r>
            <a:endParaRPr b="1" sz="2400" u="sng">
              <a:solidFill>
                <a:srgbClr val="333333"/>
              </a:solidFill>
            </a:endParaRPr>
          </a:p>
        </p:txBody>
      </p:sp>
      <p:pic>
        <p:nvPicPr>
          <p:cNvPr id="1019" name="Google Shape;1019;gbe7704ab85_6_407"/>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 name="Shape 1023"/>
        <p:cNvGrpSpPr/>
        <p:nvPr/>
      </p:nvGrpSpPr>
      <p:grpSpPr>
        <a:xfrm>
          <a:off x="0" y="0"/>
          <a:ext cx="0" cy="0"/>
          <a:chOff x="0" y="0"/>
          <a:chExt cx="0" cy="0"/>
        </a:xfrm>
      </p:grpSpPr>
      <p:sp>
        <p:nvSpPr>
          <p:cNvPr id="1024" name="Google Shape;1024;gbe7704ab85_6_414"/>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25" name="Google Shape;1025;gbe7704ab85_6_414"/>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26" name="Google Shape;1026;gbe7704ab85_6_414"/>
          <p:cNvSpPr txBox="1"/>
          <p:nvPr/>
        </p:nvSpPr>
        <p:spPr>
          <a:xfrm>
            <a:off x="723750" y="1277800"/>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《慧灯之光》的《浅谈生起次第》中解释过，之所以密宗不直接观想本尊，而是首先在莲花坐垫的日月轮上，观想一个种子字， 再把种子字观想为本尊手里的法器，然后法器发光，最后才变成本尊， </a:t>
            </a:r>
            <a:r>
              <a:rPr b="1" lang="zh-CN" sz="2400">
                <a:solidFill>
                  <a:srgbClr val="5B0F00"/>
                </a:solidFill>
              </a:rPr>
              <a:t>是为了快速消除我们从投胎、出生、成长直到死亡阶段的不清净现象， 种子字是消除投胎时阿赖耶识上的习气，然后每个环节都用不同的 方法来快速抹掉、删除。</a:t>
            </a:r>
            <a:endParaRPr b="1" sz="2400">
              <a:solidFill>
                <a:srgbClr val="5B0F00"/>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密宗修法见效十分快捷，如果没有灌顶，也不能听、不能修，甚至连密宗的 法本都不能看。因为此处介绍的不是很深，所以还不算违背密宗要求。</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我们需要的是无上密宗的四级灌顶，才可以修很多修法，听密法。但是一定要找到一个可以灌顶的上师灌，才可以。</a:t>
            </a:r>
            <a:endParaRPr b="1" sz="2400">
              <a:solidFill>
                <a:srgbClr val="333333"/>
              </a:solidFill>
            </a:endParaRPr>
          </a:p>
        </p:txBody>
      </p:sp>
      <p:pic>
        <p:nvPicPr>
          <p:cNvPr id="1027" name="Google Shape;1027;gbe7704ab85_6_414"/>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1" name="Shape 1031"/>
        <p:cNvGrpSpPr/>
        <p:nvPr/>
      </p:nvGrpSpPr>
      <p:grpSpPr>
        <a:xfrm>
          <a:off x="0" y="0"/>
          <a:ext cx="0" cy="0"/>
          <a:chOff x="0" y="0"/>
          <a:chExt cx="0" cy="0"/>
        </a:xfrm>
      </p:grpSpPr>
      <p:sp>
        <p:nvSpPr>
          <p:cNvPr id="1032" name="Google Shape;1032;gbe7704ab85_6_421"/>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33" name="Google Shape;1033;gbe7704ab85_6_421"/>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34" name="Google Shape;1034;gbe7704ab85_6_421"/>
          <p:cNvSpPr txBox="1"/>
          <p:nvPr/>
        </p:nvSpPr>
        <p:spPr>
          <a:xfrm>
            <a:off x="723750" y="1277800"/>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（十三）吃肉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1.前提</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释迦牟尼佛在大乘经典中明确指出：</a:t>
            </a:r>
            <a:r>
              <a:rPr b="1" lang="zh-CN" sz="2400">
                <a:solidFill>
                  <a:srgbClr val="5B0F00"/>
                </a:solidFill>
              </a:rPr>
              <a:t>肉食我过去没有开许，现在不开许，未来也不开许。</a:t>
            </a:r>
            <a:r>
              <a:rPr b="1" lang="zh-CN" sz="2400">
                <a:solidFill>
                  <a:srgbClr val="333333"/>
                </a:solidFill>
              </a:rPr>
              <a:t>并宣讲了很多肉食的过患：吃肉非常影 响慈悲心的诞生与成长，等等。吃素是最好的选择。</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很多不了解的人以为，密宗可以开许吃肉，因为很多密宗修行人 在吃肉。其实，密宗经典和大乘显宗经典基本上一样，根本没有开许 可以把肉当成食品来吃。大圆满是这样，《时轮金刚》更是这样。《时轮金刚》甚至把肉食的过患讲得比一般大乘显宗经典所讲的还要严重。</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但是实在没有办法的情况下，真正没有办法的情况下，密宗里面有方法可以把吃肉的过患减轻。</a:t>
            </a:r>
            <a:endParaRPr b="1" sz="2400">
              <a:solidFill>
                <a:srgbClr val="333333"/>
              </a:solidFill>
            </a:endParaRPr>
          </a:p>
        </p:txBody>
      </p:sp>
      <p:pic>
        <p:nvPicPr>
          <p:cNvPr id="1035" name="Google Shape;1035;gbe7704ab85_6_421"/>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sp>
        <p:nvSpPr>
          <p:cNvPr id="1040" name="Google Shape;1040;gbe7704ab85_6_428"/>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41" name="Google Shape;1041;gbe7704ab85_6_428"/>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42" name="Google Shape;1042;gbe7704ab85_6_428"/>
          <p:cNvSpPr txBox="1"/>
          <p:nvPr/>
        </p:nvSpPr>
        <p:spPr>
          <a:xfrm>
            <a:off x="723750" y="1277800"/>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（十三）吃肉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但对刚刚学佛的人，要求不能太高，</a:t>
            </a:r>
            <a:r>
              <a:rPr b="1" lang="zh-CN" sz="2400">
                <a:solidFill>
                  <a:srgbClr val="5B0F00"/>
                </a:solidFill>
              </a:rPr>
              <a:t>最低限度要做到自己不点杀、不吃活的生命。很多佛教徒在吃素的过程中， 也会遭遇家人、朋友的不理解，甚至会造很多口业，从而造成家庭的不和谐。</a:t>
            </a:r>
            <a:r>
              <a:rPr b="1" lang="zh-CN" sz="2400">
                <a:solidFill>
                  <a:srgbClr val="333333"/>
                </a:solidFill>
              </a:rPr>
              <a:t>在这种情况下，若能克服困难坚持吃素当然很好，实在万不得已，密宗也有一些对肉食者有用的方法—通过咒语的力量， 把吃肉的罪业减轻，同时还可以利益一些众生。</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2．方法 念咒之前首先要知道，自己吃肉是有罪过的。因为自己的吃肉， 会间接导致杀生。有吃肉的人，才会有屠宰的行为，所以不能说动物的死亡和自己没有关系；其次要对面前的众生发起真正不造作的慈悲心；然后念诵不动佛心咒、尊胜母陀罗尼以及系解脱里面的一 些咒语，念完以后，给肉食吹口气，这样一方面罪业会减轻</a:t>
            </a:r>
            <a:endParaRPr b="1" sz="2400">
              <a:solidFill>
                <a:srgbClr val="333333"/>
              </a:solidFill>
            </a:endParaRPr>
          </a:p>
        </p:txBody>
      </p:sp>
      <p:pic>
        <p:nvPicPr>
          <p:cNvPr id="1043" name="Google Shape;1043;gbe7704ab85_6_428"/>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7" name="Shape 1047"/>
        <p:cNvGrpSpPr/>
        <p:nvPr/>
      </p:nvGrpSpPr>
      <p:grpSpPr>
        <a:xfrm>
          <a:off x="0" y="0"/>
          <a:ext cx="0" cy="0"/>
          <a:chOff x="0" y="0"/>
          <a:chExt cx="0" cy="0"/>
        </a:xfrm>
      </p:grpSpPr>
      <p:sp>
        <p:nvSpPr>
          <p:cNvPr id="1048" name="Google Shape;1048;gbe7704ab85_6_435"/>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49" name="Google Shape;1049;gbe7704ab85_6_435"/>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50" name="Google Shape;1050;gbe7704ab85_6_435"/>
          <p:cNvSpPr txBox="1"/>
          <p:nvPr/>
        </p:nvSpPr>
        <p:spPr>
          <a:xfrm>
            <a:off x="723750" y="1238600"/>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（十三）吃肉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另一方面也对自己所食用的众生有利益。如果是其他人吃肉，自己即使 没有吃，也可以在一旁念诵这些咒语，虽然不能减轻吃肉者的罪业， 但对被吃的众生还是有利的。</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密宗续部讲道：吃肉的时候，还可以</a:t>
            </a:r>
            <a:r>
              <a:rPr b="1" lang="zh-CN" sz="2400">
                <a:solidFill>
                  <a:srgbClr val="5B0F00"/>
                </a:solidFill>
              </a:rPr>
              <a:t>念一百遍：嗡啊布 RA吽， 克咋RA 梦</a:t>
            </a:r>
            <a:r>
              <a:rPr b="1" lang="zh-CN" sz="2400">
                <a:solidFill>
                  <a:srgbClr val="333333"/>
                </a:solidFill>
              </a:rPr>
              <a:t>，或者</a:t>
            </a:r>
            <a:r>
              <a:rPr b="1" lang="zh-CN" sz="2400">
                <a:solidFill>
                  <a:srgbClr val="5B0F00"/>
                </a:solidFill>
              </a:rPr>
              <a:t>念七遍：嗡啊布 RA吽，克咋梦梭哈</a:t>
            </a:r>
            <a:r>
              <a:rPr b="1" lang="zh-CN" sz="2400">
                <a:solidFill>
                  <a:srgbClr val="333333"/>
                </a:solidFill>
              </a:rPr>
              <a:t>，然后对众生的骨肉吹口气，之后再吃肉。这样一方面可以消除吃肉的罪过；另一方面， 被吹气的众生还可以免堕恶趣。这在很多佛经上都有记载，我们完全可以相信，所以咒语的功德是不可思议的。</a:t>
            </a:r>
            <a:endParaRPr b="1" sz="2400">
              <a:solidFill>
                <a:srgbClr val="333333"/>
              </a:solidFill>
            </a:endParaRPr>
          </a:p>
        </p:txBody>
      </p:sp>
      <p:pic>
        <p:nvPicPr>
          <p:cNvPr id="1051" name="Google Shape;1051;gbe7704ab85_6_435"/>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5" name="Shape 1055"/>
        <p:cNvGrpSpPr/>
        <p:nvPr/>
      </p:nvGrpSpPr>
      <p:grpSpPr>
        <a:xfrm>
          <a:off x="0" y="0"/>
          <a:ext cx="0" cy="0"/>
          <a:chOff x="0" y="0"/>
          <a:chExt cx="0" cy="0"/>
        </a:xfrm>
      </p:grpSpPr>
      <p:sp>
        <p:nvSpPr>
          <p:cNvPr id="1056" name="Google Shape;1056;gbe7704ab85_6_442"/>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57" name="Google Shape;1057;gbe7704ab85_6_442"/>
          <p:cNvSpPr txBox="1"/>
          <p:nvPr/>
        </p:nvSpPr>
        <p:spPr>
          <a:xfrm>
            <a:off x="4516300" y="277900"/>
            <a:ext cx="36420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58" name="Google Shape;1058;gbe7704ab85_6_442"/>
          <p:cNvSpPr txBox="1"/>
          <p:nvPr/>
        </p:nvSpPr>
        <p:spPr>
          <a:xfrm>
            <a:off x="723750" y="1039625"/>
            <a:ext cx="10744500" cy="504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（十三）吃肉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我们不能以为念咒可以减少罪业，同时还可以利益众生，就心 安理得地去吃肉。还是要以吃素为主，这是佛教显密共同的要求， 只有在实在没有办法的情况下，不得已而为之，才能念这个咒。 什么叫做实在没有办法不吃肉呢？</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比如说，在青海湖的湖心，有一座海心山，过去很多修行人会 到那座山上去闭关。在山上已经没有粮食的情况下，如果海浪碰到 岩石，而撞死了某些鱼类，修行人可以依靠这些鱼肉来维持生命。 这种情况，叫做实在没有办法不吃肉。不过我们恐怕也很难遇到这 种情况吧。</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即使家人对吃素不理解，也没有关系，不和他们计较就行。他们总不可能要求你不能吃肉边菜，一定要吃肉吧。</a:t>
            </a:r>
            <a:r>
              <a:rPr b="1" lang="zh-CN" sz="2400">
                <a:solidFill>
                  <a:srgbClr val="5B0F00"/>
                </a:solidFill>
              </a:rPr>
              <a:t>家里人如果要杀鸡杀鱼，能劝就劝，实在不行，自己绝不能杀，这是最低限度，是 根本不能让步的原则性问题，所以无论如何，我们还是不能随意吃肉。</a:t>
            </a:r>
            <a:r>
              <a:rPr b="1" lang="zh-CN" sz="2400">
                <a:solidFill>
                  <a:srgbClr val="333333"/>
                </a:solidFill>
              </a:rPr>
              <a:t>这个是对肉食的要求</a:t>
            </a:r>
            <a:endParaRPr b="1" sz="2400">
              <a:solidFill>
                <a:srgbClr val="333333"/>
              </a:solidFill>
            </a:endParaRPr>
          </a:p>
        </p:txBody>
      </p:sp>
      <p:pic>
        <p:nvPicPr>
          <p:cNvPr id="1059" name="Google Shape;1059;gbe7704ab85_6_442"/>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gbe7704ab85_6_577"/>
          <p:cNvSpPr txBox="1"/>
          <p:nvPr>
            <p:ph type="ctrTitle"/>
          </p:nvPr>
        </p:nvSpPr>
        <p:spPr>
          <a:xfrm>
            <a:off x="507375" y="2535950"/>
            <a:ext cx="10994400" cy="1958100"/>
          </a:xfrm>
          <a:prstGeom prst="rect">
            <a:avLst/>
          </a:prstGeom>
          <a:noFill/>
          <a:ln>
            <a:noFill/>
          </a:ln>
        </p:spPr>
        <p:txBody>
          <a:bodyPr anchorCtr="0" anchor="b" bIns="45700" lIns="91425" spcFirstLastPara="1" rIns="91425" wrap="square" tIns="45700">
            <a:normAutofit/>
          </a:bodyPr>
          <a:lstStyle/>
          <a:p>
            <a:pPr indent="0" lvl="0" marL="0" rtl="0" algn="ctr">
              <a:lnSpc>
                <a:spcPct val="150000"/>
              </a:lnSpc>
              <a:spcBef>
                <a:spcPts val="0"/>
              </a:spcBef>
              <a:spcAft>
                <a:spcPts val="0"/>
              </a:spcAft>
              <a:buSzPts val="4800"/>
              <a:buNone/>
            </a:pPr>
            <a:r>
              <a:rPr lang="zh-CN" sz="6000">
                <a:solidFill>
                  <a:srgbClr val="555555"/>
                </a:solidFill>
                <a:latin typeface="Rockwell"/>
                <a:ea typeface="Rockwell"/>
                <a:cs typeface="Rockwell"/>
                <a:sym typeface="Rockwell"/>
              </a:rPr>
              <a:t>佛法融入生活（二）</a:t>
            </a:r>
            <a:endParaRPr sz="6000">
              <a:solidFill>
                <a:srgbClr val="555555"/>
              </a:solidFill>
              <a:latin typeface="Rockwell"/>
              <a:ea typeface="Rockwell"/>
              <a:cs typeface="Rockwell"/>
              <a:sym typeface="Rockwell"/>
            </a:endParaRPr>
          </a:p>
          <a:p>
            <a:pPr indent="0" lvl="0" marL="0" rtl="0" algn="ctr">
              <a:lnSpc>
                <a:spcPct val="150000"/>
              </a:lnSpc>
              <a:spcBef>
                <a:spcPts val="0"/>
              </a:spcBef>
              <a:spcAft>
                <a:spcPts val="0"/>
              </a:spcAft>
              <a:buSzPts val="4800"/>
              <a:buNone/>
            </a:pPr>
            <a:r>
              <a:rPr lang="zh-CN" sz="3000">
                <a:solidFill>
                  <a:srgbClr val="555555"/>
                </a:solidFill>
                <a:latin typeface="Rockwell"/>
                <a:ea typeface="Rockwell"/>
                <a:cs typeface="Rockwell"/>
                <a:sym typeface="Rockwell"/>
              </a:rPr>
              <a:t>本课件结合了视频和课本两边的内容</a:t>
            </a:r>
            <a:endParaRPr sz="3000">
              <a:solidFill>
                <a:srgbClr val="555555"/>
              </a:solidFill>
              <a:latin typeface="Rockwell"/>
              <a:ea typeface="Rockwell"/>
              <a:cs typeface="Rockwell"/>
              <a:sym typeface="Rockwell"/>
            </a:endParaRPr>
          </a:p>
        </p:txBody>
      </p:sp>
      <p:pic>
        <p:nvPicPr>
          <p:cNvPr id="1065" name="Google Shape;1065;gbe7704ab85_6_577"/>
          <p:cNvPicPr preferRelativeResize="0"/>
          <p:nvPr/>
        </p:nvPicPr>
        <p:blipFill rotWithShape="1">
          <a:blip r:embed="rId3">
            <a:alphaModFix/>
          </a:blip>
          <a:srcRect b="0" l="0" r="0" t="0"/>
          <a:stretch/>
        </p:blipFill>
        <p:spPr>
          <a:xfrm>
            <a:off x="507375" y="373050"/>
            <a:ext cx="970000" cy="970000"/>
          </a:xfrm>
          <a:prstGeom prst="rect">
            <a:avLst/>
          </a:prstGeom>
          <a:noFill/>
          <a:ln>
            <a:noFill/>
          </a:ln>
        </p:spPr>
      </p:pic>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sp>
        <p:nvSpPr>
          <p:cNvPr id="1070" name="Google Shape;1070;gbe7704ab85_6_582"/>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71" name="Google Shape;1071;gbe7704ab85_6_582"/>
          <p:cNvSpPr txBox="1"/>
          <p:nvPr/>
        </p:nvSpPr>
        <p:spPr>
          <a:xfrm>
            <a:off x="3607200" y="317100"/>
            <a:ext cx="53649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如何行为转为道用</a:t>
            </a:r>
            <a:r>
              <a:rPr b="1" i="0" lang="zh-CN" sz="3500" u="none" cap="none" strike="noStrike">
                <a:solidFill>
                  <a:schemeClr val="dk1"/>
                </a:solidFill>
                <a:latin typeface="Arial"/>
                <a:ea typeface="Arial"/>
                <a:cs typeface="Arial"/>
                <a:sym typeface="Arial"/>
              </a:rPr>
              <a:t>总说</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72" name="Google Shape;1072;gbe7704ab85_6_582"/>
          <p:cNvSpPr txBox="1"/>
          <p:nvPr/>
        </p:nvSpPr>
        <p:spPr>
          <a:xfrm>
            <a:off x="815350" y="1573725"/>
            <a:ext cx="10744500" cy="5010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任何一个行为都可以转为道用</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除了精神上面的贪嗔痴不可以转为道用</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身的三个身造的业:杀盗淫</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四个语造的业：妄语 离间语 恶语 绮语 </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都可以转化为道用</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333333"/>
                </a:solidFill>
              </a:rPr>
              <a:t>除了意造的业以外都可以转为道用，原因是因为大乘佛法以菩提心为加持力，就是只要对众生有利益 那就允许</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400">
                <a:solidFill>
                  <a:srgbClr val="980000"/>
                </a:solidFill>
              </a:rPr>
              <a:t>只要是一心一意为了众生有利益，没有任何自私的话，</a:t>
            </a:r>
            <a:r>
              <a:rPr b="1" lang="zh-CN" sz="2400">
                <a:solidFill>
                  <a:srgbClr val="333333"/>
                </a:solidFill>
              </a:rPr>
              <a:t>在这种情况下，任何行为都可以转为道用</a:t>
            </a:r>
            <a:endParaRPr b="1" sz="24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t/>
            </a:r>
            <a:endParaRPr b="1" i="0" sz="2400" u="none" cap="none" strike="noStrike">
              <a:solidFill>
                <a:srgbClr val="333333"/>
              </a:solidFill>
              <a:latin typeface="Arial"/>
              <a:ea typeface="Arial"/>
              <a:cs typeface="Arial"/>
              <a:sym typeface="Arial"/>
            </a:endParaRPr>
          </a:p>
        </p:txBody>
      </p:sp>
      <p:pic>
        <p:nvPicPr>
          <p:cNvPr id="1073" name="Google Shape;1073;gbe7704ab85_6_582"/>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gbe7704ab85_6_589"/>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79" name="Google Shape;1079;gbe7704ab85_6_589"/>
          <p:cNvSpPr txBox="1"/>
          <p:nvPr/>
        </p:nvSpPr>
        <p:spPr>
          <a:xfrm>
            <a:off x="3607200" y="317100"/>
            <a:ext cx="53649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如何行为转为道用</a:t>
            </a:r>
            <a:r>
              <a:rPr b="1" i="0" lang="zh-CN" sz="3500" u="none" cap="none" strike="noStrike">
                <a:solidFill>
                  <a:schemeClr val="dk1"/>
                </a:solidFill>
                <a:latin typeface="Arial"/>
                <a:ea typeface="Arial"/>
                <a:cs typeface="Arial"/>
                <a:sym typeface="Arial"/>
              </a:rPr>
              <a:t>总说</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80" name="Google Shape;1080;gbe7704ab85_6_589"/>
          <p:cNvSpPr txBox="1"/>
          <p:nvPr/>
        </p:nvSpPr>
        <p:spPr>
          <a:xfrm>
            <a:off x="815350" y="1573725"/>
            <a:ext cx="10744500" cy="5010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在大乘佛教中，以两种法力转为道用</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1.空性见：体会到一切都是如梦如幻，在现实生活中发生的一切和在梦里发生的一切，能够作为完全是一样的人，对这样的人来说，一切罪业都不会影响到这个人，一切都可以转化为道用</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2.菩提心的力量：所有的行为，也都可以转为道用的。</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对我们来说，目前证悟空性有一段距离，从初步证悟空性到把一切行为转为道用还是有一点难。但是菩提心的话，只要当下有菩提心也是有用的。</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980000"/>
                </a:solidFill>
              </a:rPr>
              <a:t>以当下瞬间的菩提心的力量，</a:t>
            </a:r>
            <a:r>
              <a:rPr b="1" lang="zh-CN" sz="2600">
                <a:solidFill>
                  <a:srgbClr val="333333"/>
                </a:solidFill>
              </a:rPr>
              <a:t>身口行为都可以转为道用</a:t>
            </a:r>
            <a:endParaRPr b="1" sz="2600">
              <a:solidFill>
                <a:srgbClr val="333333"/>
              </a:solidFill>
            </a:endParaRPr>
          </a:p>
        </p:txBody>
      </p:sp>
      <p:pic>
        <p:nvPicPr>
          <p:cNvPr id="1081" name="Google Shape;1081;gbe7704ab85_6_589"/>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g5427249884_1_33"/>
          <p:cNvSpPr txBox="1"/>
          <p:nvPr>
            <p:ph type="title"/>
          </p:nvPr>
        </p:nvSpPr>
        <p:spPr>
          <a:xfrm>
            <a:off x="3436550" y="459475"/>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三、金钱不是万能的 </a:t>
            </a:r>
            <a:endParaRPr sz="4000">
              <a:solidFill>
                <a:srgbClr val="222222"/>
              </a:solidFill>
              <a:latin typeface="Arial"/>
              <a:ea typeface="Arial"/>
              <a:cs typeface="Arial"/>
              <a:sym typeface="Arial"/>
            </a:endParaRPr>
          </a:p>
        </p:txBody>
      </p:sp>
      <p:sp>
        <p:nvSpPr>
          <p:cNvPr id="225" name="Google Shape;225;g5427249884_1_33"/>
          <p:cNvSpPr txBox="1"/>
          <p:nvPr>
            <p:ph idx="1" type="body"/>
          </p:nvPr>
        </p:nvSpPr>
        <p:spPr>
          <a:xfrm>
            <a:off x="782025" y="1460275"/>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国外出现的这种情况，说明了佛讲的是对的。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佛告诉我们的生活方式，千真万确是真实的。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生活达到了一定的标准以后，我们一定要有少欲知足。</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这是佛对弟子们生活上面的要求。</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只有物质才让人幸福的那种想法和说法是走不通的。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美国博士达林·麦克马洪（Darrin M. McMahon）花了六年的时 间来研究幸福，他应用了大量的历史资料，以及人类现实生活中的 经验作为参考，写了一本书，叫做《幸福的历史》，最后的结论就是：你永远都不会幸福的。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226" name="Google Shape;226;g5427249884_1_3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sp>
        <p:nvSpPr>
          <p:cNvPr id="1086" name="Google Shape;1086;gbe7704ab85_6_596"/>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87" name="Google Shape;1087;gbe7704ab85_6_596"/>
          <p:cNvSpPr txBox="1"/>
          <p:nvPr/>
        </p:nvSpPr>
        <p:spPr>
          <a:xfrm>
            <a:off x="3607200" y="317100"/>
            <a:ext cx="53649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lang="zh-CN" sz="3500">
                <a:solidFill>
                  <a:schemeClr val="dk1"/>
                </a:solidFill>
              </a:rPr>
              <a:t>如何行为转为道用</a:t>
            </a:r>
            <a:r>
              <a:rPr b="1" i="0" lang="zh-CN" sz="3500" u="none" cap="none" strike="noStrike">
                <a:solidFill>
                  <a:schemeClr val="dk1"/>
                </a:solidFill>
                <a:latin typeface="Arial"/>
                <a:ea typeface="Arial"/>
                <a:cs typeface="Arial"/>
                <a:sym typeface="Arial"/>
              </a:rPr>
              <a:t>总说</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88" name="Google Shape;1088;gbe7704ab85_6_596"/>
          <p:cNvSpPr txBox="1"/>
          <p:nvPr/>
        </p:nvSpPr>
        <p:spPr>
          <a:xfrm>
            <a:off x="815350" y="1573725"/>
            <a:ext cx="10744500" cy="5010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这两个在《般若经》里面讲了很清楚</a:t>
            </a:r>
            <a:endParaRPr b="1" sz="2600">
              <a:solidFill>
                <a:srgbClr val="333333"/>
              </a:solidFill>
            </a:endParaRPr>
          </a:p>
          <a:p>
            <a:pPr indent="0" lvl="0" marL="0" marR="0" rtl="0" algn="l">
              <a:lnSpc>
                <a:spcPct val="115000"/>
              </a:lnSpc>
              <a:spcBef>
                <a:spcPts val="1000"/>
              </a:spcBef>
              <a:spcAft>
                <a:spcPts val="0"/>
              </a:spcAft>
              <a:buClr>
                <a:srgbClr val="000000"/>
              </a:buClr>
              <a:buSzPts val="2000"/>
              <a:buFont typeface="Arial"/>
              <a:buNone/>
            </a:pPr>
            <a:r>
              <a:rPr b="1" lang="zh-CN" sz="2600">
                <a:solidFill>
                  <a:srgbClr val="333333"/>
                </a:solidFill>
              </a:rPr>
              <a:t>小乘的声闻和缘觉修行人不敢说不敢做不敢碰的事情，在大乘佛教里面是很正常的事情，原因就是大乘佛教以这两种力量，把它转化为道用。</a:t>
            </a:r>
            <a:r>
              <a:rPr b="1" lang="zh-CN" sz="2600">
                <a:solidFill>
                  <a:srgbClr val="980000"/>
                </a:solidFill>
              </a:rPr>
              <a:t>把它转化为道用了以后，它就是道，不是罪业。</a:t>
            </a:r>
            <a:endParaRPr b="1" sz="2600">
              <a:solidFill>
                <a:srgbClr val="980000"/>
              </a:solidFill>
            </a:endParaRPr>
          </a:p>
          <a:p>
            <a:pPr indent="0" lvl="0" marL="0" marR="0" rtl="0" algn="l">
              <a:lnSpc>
                <a:spcPct val="115000"/>
              </a:lnSpc>
              <a:spcBef>
                <a:spcPts val="1000"/>
              </a:spcBef>
              <a:spcAft>
                <a:spcPts val="0"/>
              </a:spcAft>
              <a:buClr>
                <a:srgbClr val="000000"/>
              </a:buClr>
              <a:buSzPts val="2000"/>
              <a:buFont typeface="Arial"/>
              <a:buNone/>
            </a:pPr>
            <a:r>
              <a:t/>
            </a:r>
            <a:endParaRPr b="1" sz="2600">
              <a:solidFill>
                <a:srgbClr val="333333"/>
              </a:solidFill>
            </a:endParaRPr>
          </a:p>
        </p:txBody>
      </p:sp>
      <p:pic>
        <p:nvPicPr>
          <p:cNvPr id="1089" name="Google Shape;1089;gbe7704ab85_6_596"/>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3" name="Shape 1093"/>
        <p:cNvGrpSpPr/>
        <p:nvPr/>
      </p:nvGrpSpPr>
      <p:grpSpPr>
        <a:xfrm>
          <a:off x="0" y="0"/>
          <a:ext cx="0" cy="0"/>
          <a:chOff x="0" y="0"/>
          <a:chExt cx="0" cy="0"/>
        </a:xfrm>
      </p:grpSpPr>
      <p:sp>
        <p:nvSpPr>
          <p:cNvPr id="1094" name="Google Shape;1094;gbe7704ab85_6_603"/>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095" name="Google Shape;1095;gbe7704ab85_6_603"/>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096" name="Google Shape;1096;gbe7704ab85_6_603"/>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（十三）吃肉</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密宗有接受五肉、五甘露的誓言，也就是说，不舍弃肉类，是密宗的誓言。这与平时所说的不能吃肉该如何圆融呢？</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五肉、五甘露，是从普通人公认的肮脏物中选出来的肮脏物的代表。</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密宗修行人为什么要接受最肮脏的东西呢？</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密宗修行人分为初、中、后三种。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初期修行的人，密宗也不允许他们去接受五肉、五甘露，因为他们没有接受的能力，所以不需要接受。</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密宗里面讲的接受五肉和我们平时吃肉，完全是两回事情。</a:t>
            </a:r>
            <a:endParaRPr b="1" sz="2400">
              <a:solidFill>
                <a:srgbClr val="333333"/>
              </a:solidFill>
            </a:endParaRPr>
          </a:p>
        </p:txBody>
      </p:sp>
      <p:pic>
        <p:nvPicPr>
          <p:cNvPr id="1097" name="Google Shape;1097;gbe7704ab85_6_603"/>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gbe7704ab85_6_610"/>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03" name="Google Shape;1103;gbe7704ab85_6_610"/>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04" name="Google Shape;1104;gbe7704ab85_6_610"/>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（十三）吃肉</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密法和显宗一样，也是说明不能把肉当作食品来吃的，从这个角度来说，密法也是禁止肉食。</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所以，初期的修行人不允许接受五肉五甘露。</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初期修行的人如何护持誓言呢？（这个誓言是指密宗十四条根本戒中的第十三条根本戒：不舍弃五肉五甘露这些誓言物）</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初期的修行人只需要从胜义谛的角度去看，五肉、五甘露等万事万物都是佛的坛城。在佛的坛城当中， 没有不清净的东西，只要能够坚持这个观点，就能够</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护持誓言了。</a:t>
            </a:r>
            <a:r>
              <a:rPr b="1" lang="zh-CN" sz="2400">
                <a:solidFill>
                  <a:srgbClr val="980000"/>
                </a:solidFill>
              </a:rPr>
              <a:t>密法反对初步阶段的修行人去接受五肉五甘露，</a:t>
            </a:r>
            <a:r>
              <a:rPr b="1" lang="zh-CN" sz="2400">
                <a:solidFill>
                  <a:srgbClr val="333333"/>
                </a:solidFill>
              </a:rPr>
              <a:t>原因是因为初步修行人和普通人吃肉完全是一样的，没有能力，接受了也没有用。</a:t>
            </a:r>
            <a:endParaRPr b="1" sz="2400">
              <a:solidFill>
                <a:srgbClr val="333333"/>
              </a:solidFill>
            </a:endParaRPr>
          </a:p>
        </p:txBody>
      </p:sp>
      <p:pic>
        <p:nvPicPr>
          <p:cNvPr id="1105" name="Google Shape;1105;gbe7704ab85_6_610"/>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9" name="Shape 1109"/>
        <p:cNvGrpSpPr/>
        <p:nvPr/>
      </p:nvGrpSpPr>
      <p:grpSpPr>
        <a:xfrm>
          <a:off x="0" y="0"/>
          <a:ext cx="0" cy="0"/>
          <a:chOff x="0" y="0"/>
          <a:chExt cx="0" cy="0"/>
        </a:xfrm>
      </p:grpSpPr>
      <p:sp>
        <p:nvSpPr>
          <p:cNvPr id="1110" name="Google Shape;1110;gbe7704ab85_6_617"/>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11" name="Google Shape;1111;gbe7704ab85_6_617"/>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12" name="Google Shape;1112;gbe7704ab85_6_617"/>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（十三）吃肉</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从世俗谛的角度看，五肉五甘露是不清净的，是所有肮脏物的代表物。</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但是这个肮脏是我们自己心的现象和业力的现象。佛来看这个五肉五甘露的话都是清净的，我们看才是不清净的。</a:t>
            </a:r>
            <a:r>
              <a:rPr b="1" lang="zh-CN" sz="2400">
                <a:solidFill>
                  <a:srgbClr val="980000"/>
                </a:solidFill>
              </a:rPr>
              <a:t>因为佛断除了所有的业障，所以能看到物质的本来面目。</a:t>
            </a:r>
            <a:endParaRPr b="1" sz="2400">
              <a:solidFill>
                <a:srgbClr val="980000"/>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绝大多数密宗的戒律都是建立在清净观上面，只要有这个清净观，密宗绝大多数的誓言也不可能彻底失坏。</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就像我们的菩萨戒，只要有一个我一定要为了一切众生成佛，有一个这样子的愿菩提心的话，就不可能很严重的违背大乘的思想。</a:t>
            </a:r>
            <a:endParaRPr b="1" sz="2400">
              <a:solidFill>
                <a:srgbClr val="333333"/>
              </a:solidFill>
            </a:endParaRPr>
          </a:p>
        </p:txBody>
      </p:sp>
      <p:pic>
        <p:nvPicPr>
          <p:cNvPr id="1113" name="Google Shape;1113;gbe7704ab85_6_617"/>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7" name="Shape 1117"/>
        <p:cNvGrpSpPr/>
        <p:nvPr/>
      </p:nvGrpSpPr>
      <p:grpSpPr>
        <a:xfrm>
          <a:off x="0" y="0"/>
          <a:ext cx="0" cy="0"/>
          <a:chOff x="0" y="0"/>
          <a:chExt cx="0" cy="0"/>
        </a:xfrm>
      </p:grpSpPr>
      <p:sp>
        <p:nvSpPr>
          <p:cNvPr id="1118" name="Google Shape;1118;gbe7704ab85_6_624"/>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19" name="Google Shape;1119;gbe7704ab85_6_624"/>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20" name="Google Shape;1120;gbe7704ab85_6_624"/>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（十三）吃肉</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吃饭吃菜的时候可以观想五肉五甘露，从胜义谛的角度看能够接受没有什么清净不清净的分别。这就是密法对我们的要求。</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密法后期的修行人，境界已经非常高了，在他们眼里，五肉、 五甘露和其他任何东西一样清净，五肉、五甘露不能成为不清净的代表物，所以他们不需要去接受五肉、五甘露。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需要接受的人，就是中间阶段的修行人。他们虽然已经证悟到一定境界，但还没有抵达境界的巅峰，他们的智慧还有可发展、可成长的余地。这个阶段的人在证悟的境界中去接受五肉、五甘露， 不但对他们没有影响，而且能促进他们的修行—可以从中深深地体会到，原来凡夫所谓的清净和不清净都是平等的—因为他们有 这个境界，有这样的修行能力，所以能体会平等。</a:t>
            </a:r>
            <a:endParaRPr b="1" sz="2400">
              <a:solidFill>
                <a:srgbClr val="333333"/>
              </a:solidFill>
            </a:endParaRPr>
          </a:p>
        </p:txBody>
      </p:sp>
      <p:pic>
        <p:nvPicPr>
          <p:cNvPr id="1121" name="Google Shape;1121;gbe7704ab85_6_624"/>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sp>
        <p:nvSpPr>
          <p:cNvPr id="1126" name="Google Shape;1126;gbe7704ab85_6_631"/>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27" name="Google Shape;1127;gbe7704ab85_6_631"/>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28" name="Google Shape;1128;gbe7704ab85_6_631"/>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（十三）吃肉</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他们吃肉、喝酒， 不是为了贪图酒肉的味感，也不是把五肉当成食品来吃，而是为了 提升自己的修行境界，而把五肉当做一种“誓言物”来接受。</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所谓“誓言物”，也即为了更深层次地体会到一切清净和不清净实际上是平等的境界，而暂时借助的某些物质。</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举例：做梦</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人在梦里有恐惧感，在梦里面故意从悬崖上面跳下去，然后在梦中也不会死，就可以深深的体会到，梦就是这样，我不需要，我没有必要对梦里的悬崖还要升起恐惧感。这样剩下的一点恐惧感，也就彻底地消灭了。</a:t>
            </a:r>
            <a:endParaRPr b="1" sz="2400">
              <a:solidFill>
                <a:srgbClr val="333333"/>
              </a:solidFill>
            </a:endParaRPr>
          </a:p>
        </p:txBody>
      </p:sp>
      <p:pic>
        <p:nvPicPr>
          <p:cNvPr id="1129" name="Google Shape;1129;gbe7704ab85_6_631"/>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 name="Shape 1133"/>
        <p:cNvGrpSpPr/>
        <p:nvPr/>
      </p:nvGrpSpPr>
      <p:grpSpPr>
        <a:xfrm>
          <a:off x="0" y="0"/>
          <a:ext cx="0" cy="0"/>
          <a:chOff x="0" y="0"/>
          <a:chExt cx="0" cy="0"/>
        </a:xfrm>
      </p:grpSpPr>
      <p:sp>
        <p:nvSpPr>
          <p:cNvPr id="1134" name="Google Shape;1134;gbe7704ab85_6_638"/>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35" name="Google Shape;1135;gbe7704ab85_6_638"/>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36" name="Google Shape;1136;gbe7704ab85_6_638"/>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（十三）吃肉</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《慧灯之光》的《黑蛇总义》当中也讲过，小乘佛教对五肉、 五甘露，以及贪嗔痴等烦恼的态度，与大乘佛教特别是密宗是不一 样的。他们认为，这些东西永远是坏的，在任何时机、任何地点， 都不能杀、盗、淫、妄，这没有任何余地可留，只要一碰它们，就 会堕恶趣。这是小乘佛教非常狭隘的观点。他们的见解非常保守， 所以他们的行为也不可能开放。他们永远想不到，即使是烦恼，也可以转化为道用，更想不到烦恼与不净物本来就是清净的。</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大乘显宗的见解，就要高一个层次了。他们认为，烦恼与不净物可以转为道用，但他们也没有想到，烦恼与不净物本来就是清净的。</a:t>
            </a:r>
            <a:endParaRPr b="1" sz="2400">
              <a:solidFill>
                <a:srgbClr val="333333"/>
              </a:solidFill>
            </a:endParaRPr>
          </a:p>
        </p:txBody>
      </p:sp>
      <p:pic>
        <p:nvPicPr>
          <p:cNvPr id="1137" name="Google Shape;1137;gbe7704ab85_6_638"/>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1" name="Shape 1141"/>
        <p:cNvGrpSpPr/>
        <p:nvPr/>
      </p:nvGrpSpPr>
      <p:grpSpPr>
        <a:xfrm>
          <a:off x="0" y="0"/>
          <a:ext cx="0" cy="0"/>
          <a:chOff x="0" y="0"/>
          <a:chExt cx="0" cy="0"/>
        </a:xfrm>
      </p:grpSpPr>
      <p:sp>
        <p:nvSpPr>
          <p:cNvPr id="1142" name="Google Shape;1142;gbe7704ab85_6_645"/>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43" name="Google Shape;1143;gbe7704ab85_6_645"/>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44" name="Google Shape;1144;gbe7704ab85_6_645"/>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（十三）吃肉</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密宗，尤其是无上密宗却认为，烦恼与不净物不但可以转化为道用，</a:t>
            </a:r>
            <a:r>
              <a:rPr b="1" lang="zh-CN" sz="2400">
                <a:solidFill>
                  <a:srgbClr val="980000"/>
                </a:solidFill>
              </a:rPr>
              <a:t>而且它的本体就是清净的。</a:t>
            </a:r>
            <a:endParaRPr b="1" sz="2400">
              <a:solidFill>
                <a:srgbClr val="980000"/>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密宗中间阶段的修行人，因为他们已经证悟了空性和清净观，不会有太大的清净和不清净的分别。但毕 竟还会有一些残存的分别念。为了彻底打破这些观念，促进自己的修行快速成长，</a:t>
            </a:r>
            <a:r>
              <a:rPr b="1" lang="zh-CN" sz="2400">
                <a:solidFill>
                  <a:srgbClr val="980000"/>
                </a:solidFill>
              </a:rPr>
              <a:t>在保证不伤害任何众生身心的情况下，</a:t>
            </a:r>
            <a:r>
              <a:rPr b="1" lang="zh-CN" sz="2400">
                <a:solidFill>
                  <a:srgbClr val="333333"/>
                </a:solidFill>
              </a:rPr>
              <a:t>他们会故意接受五肉、五甘露。这是密法的一个特殊训练方式，就像现在说的 “魔鬼式”的训练一样。</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我们现在初期阶段的人就是不能吃肉，不能喝酒。密法里面，修行人没有把肉当作食品，而是当作誓言物，对这种修行人来说，没有限制，可以吃肉，可以喝酒。</a:t>
            </a:r>
            <a:endParaRPr b="1" sz="2400">
              <a:solidFill>
                <a:srgbClr val="333333"/>
              </a:solidFill>
            </a:endParaRPr>
          </a:p>
        </p:txBody>
      </p:sp>
      <p:pic>
        <p:nvPicPr>
          <p:cNvPr id="1145" name="Google Shape;1145;gbe7704ab85_6_645"/>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 name="Shape 1149"/>
        <p:cNvGrpSpPr/>
        <p:nvPr/>
      </p:nvGrpSpPr>
      <p:grpSpPr>
        <a:xfrm>
          <a:off x="0" y="0"/>
          <a:ext cx="0" cy="0"/>
          <a:chOff x="0" y="0"/>
          <a:chExt cx="0" cy="0"/>
        </a:xfrm>
      </p:grpSpPr>
      <p:sp>
        <p:nvSpPr>
          <p:cNvPr id="1150" name="Google Shape;1150;gbe7704ab85_6_652"/>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51" name="Google Shape;1151;gbe7704ab85_6_652"/>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52" name="Google Shape;1152;gbe7704ab85_6_652"/>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（十三）吃肉</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也许有人会想：既然这种修行人已经真正证悟了一切是清净的， 是如幻如梦的，那他是不是就可以随意地杀、盗、淫、妄了呢？</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当然不是！对众生有利的行为，任何人都可以行持。对众生有害的行为，即使是密宗瑜伽士，也绝不允许。</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密宗戒的基础是菩萨戒，菩萨戒的基础是别解脱戒，在家人是居士戒，出家人就是出家人的戒。密法里面是更加的多了一些约束。</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假如是灌了顶的居士，就还要在此基础上，多守持十四条 密乘誓言。所以，任何修行人，都应该如理如法地取舍。</a:t>
            </a:r>
            <a:endParaRPr b="1" sz="2400">
              <a:solidFill>
                <a:srgbClr val="333333"/>
              </a:solidFill>
            </a:endParaRPr>
          </a:p>
        </p:txBody>
      </p:sp>
      <p:pic>
        <p:nvPicPr>
          <p:cNvPr id="1153" name="Google Shape;1153;gbe7704ab85_6_652"/>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7" name="Shape 1157"/>
        <p:cNvGrpSpPr/>
        <p:nvPr/>
      </p:nvGrpSpPr>
      <p:grpSpPr>
        <a:xfrm>
          <a:off x="0" y="0"/>
          <a:ext cx="0" cy="0"/>
          <a:chOff x="0" y="0"/>
          <a:chExt cx="0" cy="0"/>
        </a:xfrm>
      </p:grpSpPr>
      <p:sp>
        <p:nvSpPr>
          <p:cNvPr id="1158" name="Google Shape;1158;gbe7704ab85_6_659"/>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59" name="Google Shape;1159;gbe7704ab85_6_659"/>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60" name="Google Shape;1160;gbe7704ab85_6_659"/>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（十三）吃肉 补充</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很多人不懂密法的真正含义，只是因为看到密宗的双身像，以及忿怒金刚的面孔，听到有接受五肉、五甘露的誓言等，就不经闻 思与研究，不负责任地大肆诽谤，不仅四处张扬，还在网上发各种各样的帖子，从而导致其他人对密法产生邪见，这会让很多众生堕入地狱，同时自己也有很大的罪业。</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密宗正是考虑到这一点，所以才会保密。但保密也不是永久性的，只是有一个过程。当观察到对方已经根机成熟，可以接受密宗 的这些行为以后，才会给对方宣讲与之相应的法门。</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p:txBody>
      </p:sp>
      <p:pic>
        <p:nvPicPr>
          <p:cNvPr id="1161" name="Google Shape;1161;gbe7704ab85_6_659"/>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g5427249884_1_40"/>
          <p:cNvSpPr txBox="1"/>
          <p:nvPr>
            <p:ph type="title"/>
          </p:nvPr>
        </p:nvSpPr>
        <p:spPr>
          <a:xfrm>
            <a:off x="3408925" y="459475"/>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三、金钱不是万能的 </a:t>
            </a:r>
            <a:endParaRPr sz="4000">
              <a:solidFill>
                <a:srgbClr val="222222"/>
              </a:solidFill>
              <a:latin typeface="Arial"/>
              <a:ea typeface="Arial"/>
              <a:cs typeface="Arial"/>
              <a:sym typeface="Arial"/>
            </a:endParaRPr>
          </a:p>
        </p:txBody>
      </p:sp>
      <p:sp>
        <p:nvSpPr>
          <p:cNvPr id="232" name="Google Shape;232;g5427249884_1_40"/>
          <p:cNvSpPr txBox="1"/>
          <p:nvPr>
            <p:ph idx="1" type="body"/>
          </p:nvPr>
        </p:nvSpPr>
        <p:spPr>
          <a:xfrm>
            <a:off x="782025" y="1460275"/>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国外出现的这种情况，说明了佛讲的是对的。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佛告诉我们的生活方式，千真万确是真实的。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生活达到了一定的标准以后，我们一定要有少欲知足。</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这是佛对弟子们生活上面的要求。</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只有物质才让人幸福的那种想法和说法是走不通的。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美国博士达林·麦克马洪（Darrin M. McMahon）花了六年的时 间来研究幸福，他应用了大量的历史资料，以及人类现实生活中的 经验作为参考，写了一本书，叫做《幸福的历史》，最后的结论就是：你永远都不会幸福的。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233" name="Google Shape;233;g5427249884_1_40"/>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5" name="Shape 1165"/>
        <p:cNvGrpSpPr/>
        <p:nvPr/>
      </p:nvGrpSpPr>
      <p:grpSpPr>
        <a:xfrm>
          <a:off x="0" y="0"/>
          <a:ext cx="0" cy="0"/>
          <a:chOff x="0" y="0"/>
          <a:chExt cx="0" cy="0"/>
        </a:xfrm>
      </p:grpSpPr>
      <p:sp>
        <p:nvSpPr>
          <p:cNvPr id="1166" name="Google Shape;1166;gbe7704ab85_6_666"/>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67" name="Google Shape;1167;gbe7704ab85_6_666"/>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68" name="Google Shape;1168;gbe7704ab85_6_666"/>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（十三）吃肉 补充</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第二转法轮的“般若波罗蜜多经”里面也说过： 对刚刚进入大乘佛门的菩萨，不能讲空性。他们虽然发了菩提心，受 了菩萨戒，但因为他还没有经过闻思，智慧与法器还不够成熟，提前给他们讲空性，对方有可能接受不了—认为万事万法绝对存在的， 不可能是空性—从而对空性产生邪见，这样就会造业。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保密等，这都是佛陀慈悲与智慧的表现。佛陀不会因为自己证悟了清净 与空性，就四处炫耀、八方宣传，让别人认为自己很伟大、很了不起。 而会根据众生的承受能力，因材施教、应机传法，逐步地引导众生。</a:t>
            </a:r>
            <a:endParaRPr b="1" sz="2400">
              <a:solidFill>
                <a:srgbClr val="333333"/>
              </a:solidFill>
            </a:endParaRPr>
          </a:p>
        </p:txBody>
      </p:sp>
      <p:pic>
        <p:nvPicPr>
          <p:cNvPr id="1169" name="Google Shape;1169;gbe7704ab85_6_666"/>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3" name="Shape 1173"/>
        <p:cNvGrpSpPr/>
        <p:nvPr/>
      </p:nvGrpSpPr>
      <p:grpSpPr>
        <a:xfrm>
          <a:off x="0" y="0"/>
          <a:ext cx="0" cy="0"/>
          <a:chOff x="0" y="0"/>
          <a:chExt cx="0" cy="0"/>
        </a:xfrm>
      </p:grpSpPr>
      <p:sp>
        <p:nvSpPr>
          <p:cNvPr id="1174" name="Google Shape;1174;gbe7704ab85_6_673"/>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75" name="Google Shape;1175;gbe7704ab85_6_673"/>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76" name="Google Shape;1176;gbe7704ab85_6_673"/>
          <p:cNvSpPr txBox="1"/>
          <p:nvPr/>
        </p:nvSpPr>
        <p:spPr>
          <a:xfrm>
            <a:off x="815350" y="140752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（十四）吃饭</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1．上等的方法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吃饭转为道用的最佳方法，是把所有的食品当做荟供品，自己的身体本来就是佛的坛城。安住在这种境界中，以清净的食物供养清净的佛的坛城，同时念一个简单的荟供仪轨。这样所有的食品都变成供品，这样每吃一顿饭，都变成了荟供。荟供也是积累资粮、 清净密乘誓言的一种非常好的方法。</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980000"/>
                </a:solidFill>
              </a:rPr>
              <a:t>如果没有清净观，只是买了很多食品堆在一起，然后念一个仪轨， 之后大家把食物分而食之，这实际上不是荟供。依我们目前的境界， 还不能把荟供、火供做得很标准，所以还不如用念佛、供佛来暂时代替荟供。当我们对密法的认识有所提高的时候，才可以做荟供。</a:t>
            </a:r>
            <a:endParaRPr b="1" sz="2400">
              <a:solidFill>
                <a:srgbClr val="980000"/>
              </a:solidFill>
            </a:endParaRPr>
          </a:p>
        </p:txBody>
      </p:sp>
      <p:pic>
        <p:nvPicPr>
          <p:cNvPr id="1177" name="Google Shape;1177;gbe7704ab85_6_673"/>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1" name="Shape 1181"/>
        <p:cNvGrpSpPr/>
        <p:nvPr/>
      </p:nvGrpSpPr>
      <p:grpSpPr>
        <a:xfrm>
          <a:off x="0" y="0"/>
          <a:ext cx="0" cy="0"/>
          <a:chOff x="0" y="0"/>
          <a:chExt cx="0" cy="0"/>
        </a:xfrm>
      </p:grpSpPr>
      <p:sp>
        <p:nvSpPr>
          <p:cNvPr id="1182" name="Google Shape;1182;gbe7704ab85_6_680"/>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83" name="Google Shape;1183;gbe7704ab85_6_680"/>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84" name="Google Shape;1184;gbe7704ab85_6_680"/>
          <p:cNvSpPr txBox="1"/>
          <p:nvPr/>
        </p:nvSpPr>
        <p:spPr>
          <a:xfrm>
            <a:off x="815350" y="1277800"/>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（十四）吃饭</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1．上等的方法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吃饭转为道用的最佳方法，是把所有的食品当做荟供品，自己的身体本来就是佛的坛城。安住在这种境界中，以清净的食物供养清净的佛的坛城，同时念一个简单的荟供仪轨。这样所有的食品都变成供品，这样每吃一顿饭，都变成了荟供。荟供也是积累资粮、 清净密乘誓言的一种非常好的方法。</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980000"/>
                </a:solidFill>
              </a:rPr>
              <a:t>如果没有清净观，只是买了很多食品堆在一起，然后念一个仪轨， 之后大家把食物分而食之，这实际上不是荟供。依我们目前的境界， 还不能把荟供、火供做得很标准，所以还不如用念佛、供佛来暂时代替荟供。当我们对密法的认识有所提高的时候，才可以做荟供。</a:t>
            </a:r>
            <a:endParaRPr b="1" sz="2400">
              <a:solidFill>
                <a:srgbClr val="980000"/>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荟供是一个积累资粮，清净罪业的一个非常好的方法。</a:t>
            </a:r>
            <a:endParaRPr b="1" sz="2400">
              <a:solidFill>
                <a:srgbClr val="333333"/>
              </a:solidFill>
            </a:endParaRPr>
          </a:p>
        </p:txBody>
      </p:sp>
      <p:pic>
        <p:nvPicPr>
          <p:cNvPr id="1185" name="Google Shape;1185;gbe7704ab85_6_680"/>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gbe7704ab85_6_687"/>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91" name="Google Shape;1191;gbe7704ab85_6_687"/>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192" name="Google Shape;1192;gbe7704ab85_6_687"/>
          <p:cNvSpPr txBox="1"/>
          <p:nvPr/>
        </p:nvSpPr>
        <p:spPr>
          <a:xfrm>
            <a:off x="815350" y="1277800"/>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（十四）吃饭</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1．上等的方法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如果有这种见解的话，不需要其他仪轨，自身都是佛的坛城了，所有的食品本来就是清净的供品了，以这种境界去吃饭，那自然也就成为荟供了。每次念一个仪轨，所有的食品就都变成荟供了，这是最好的吃饭转化为道用的方法。</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980000"/>
                </a:solidFill>
              </a:rPr>
              <a:t>但前提条件，是需要有清净观。 </a:t>
            </a:r>
            <a:endParaRPr b="1" sz="2400">
              <a:solidFill>
                <a:srgbClr val="980000"/>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清净观的最低限度，是通过闻思，从理论上完全能接受一切万法是佛的坛城，虽然没有证悟的体会，只是从理论上通达了，麦彭仁波切认为，也算作清净观。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每次吃饭的时候要提醒一下自己，一切都是清净的，然后在这个情况下，念一下简单的荟供的仪轨，然后吃饭的话，就可以变成荟供了。</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p:txBody>
      </p:sp>
      <p:pic>
        <p:nvPicPr>
          <p:cNvPr id="1193" name="Google Shape;1193;gbe7704ab85_6_687"/>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gbe7704ab85_6_694"/>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199" name="Google Shape;1199;gbe7704ab85_6_694"/>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00" name="Google Shape;1200;gbe7704ab85_6_694"/>
          <p:cNvSpPr txBox="1"/>
          <p:nvPr/>
        </p:nvSpPr>
        <p:spPr>
          <a:xfrm>
            <a:off x="815350" y="1277800"/>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（十四）吃饭</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2．中等的方法</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中等的方法，显宗也经常在用。每次吃饭的时候，做一些专用的神馐和下施品，或者在没有享用之前，把一部分饭菜单独放在一个小盆里面做供品。然后念诵：</a:t>
            </a:r>
            <a:r>
              <a:rPr b="1" lang="zh-CN" sz="2400">
                <a:solidFill>
                  <a:srgbClr val="980000"/>
                </a:solidFill>
              </a:rPr>
              <a:t>嗡啊吽</a:t>
            </a:r>
            <a:r>
              <a:rPr b="1" lang="zh-CN" sz="2400">
                <a:solidFill>
                  <a:srgbClr val="333333"/>
                </a:solidFill>
              </a:rPr>
              <a:t>。这个咒是代表十方三世佛的身口意，这是非常有加持力的咒。通过念诵此咒，就能将食品转化为甘露。</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念完以后，首先是供上师，念诵咒语：</a:t>
            </a:r>
            <a:r>
              <a:rPr b="1" lang="zh-CN" sz="2400">
                <a:solidFill>
                  <a:srgbClr val="980000"/>
                </a:solidFill>
              </a:rPr>
              <a:t>革日班匝儿涅吾底阿吽；</a:t>
            </a:r>
            <a:r>
              <a:rPr b="1" lang="zh-CN" sz="2400">
                <a:solidFill>
                  <a:srgbClr val="333333"/>
                </a:solidFill>
              </a:rPr>
              <a:t> 然后供养三宝，念诵咒语：</a:t>
            </a:r>
            <a:r>
              <a:rPr b="1" lang="zh-CN" sz="2400">
                <a:solidFill>
                  <a:srgbClr val="980000"/>
                </a:solidFill>
              </a:rPr>
              <a:t>热那班匝儿涅吾底阿吽；</a:t>
            </a:r>
            <a:r>
              <a:rPr b="1" lang="zh-CN" sz="2400">
                <a:solidFill>
                  <a:srgbClr val="333333"/>
                </a:solidFill>
              </a:rPr>
              <a:t>然后供养本尊观世音菩萨，念诵咒语：</a:t>
            </a:r>
            <a:r>
              <a:rPr b="1" lang="zh-CN" sz="2400">
                <a:solidFill>
                  <a:srgbClr val="980000"/>
                </a:solidFill>
              </a:rPr>
              <a:t>罗格修 班匝儿涅吾底阿吽；</a:t>
            </a:r>
            <a:r>
              <a:rPr b="1" lang="zh-CN" sz="2400">
                <a:solidFill>
                  <a:srgbClr val="333333"/>
                </a:solidFill>
              </a:rPr>
              <a:t>然后供养上师、 本尊、空行三根本，念诵咒语：</a:t>
            </a:r>
            <a:r>
              <a:rPr b="1" lang="zh-CN" sz="2400">
                <a:solidFill>
                  <a:srgbClr val="980000"/>
                </a:solidFill>
              </a:rPr>
              <a:t>嗡啊吽班匝儿格热得哇扎哥呢班匝儿 涅吾底阿吽。</a:t>
            </a:r>
            <a:endParaRPr b="1" sz="2400">
              <a:solidFill>
                <a:srgbClr val="980000"/>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p:txBody>
      </p:sp>
      <p:pic>
        <p:nvPicPr>
          <p:cNvPr id="1201" name="Google Shape;1201;gbe7704ab85_6_694"/>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 name="Shape 1205"/>
        <p:cNvGrpSpPr/>
        <p:nvPr/>
      </p:nvGrpSpPr>
      <p:grpSpPr>
        <a:xfrm>
          <a:off x="0" y="0"/>
          <a:ext cx="0" cy="0"/>
          <a:chOff x="0" y="0"/>
          <a:chExt cx="0" cy="0"/>
        </a:xfrm>
      </p:grpSpPr>
      <p:sp>
        <p:nvSpPr>
          <p:cNvPr id="1206" name="Google Shape;1206;gbe7704ab85_6_701"/>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07" name="Google Shape;1207;gbe7704ab85_6_701"/>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08" name="Google Shape;1208;gbe7704ab85_6_701"/>
          <p:cNvSpPr txBox="1"/>
          <p:nvPr/>
        </p:nvSpPr>
        <p:spPr>
          <a:xfrm>
            <a:off x="815350" y="1277800"/>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（十四）吃饭</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2．中等的方法</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之后是下施。首先供养护法，这是出家人的律经当中出现的一 种特定的护法，念诵咒语：</a:t>
            </a:r>
            <a:r>
              <a:rPr b="1" lang="zh-CN" sz="2400">
                <a:solidFill>
                  <a:srgbClr val="980000"/>
                </a:solidFill>
              </a:rPr>
              <a:t>嗡哈惹德班杂大阿康梭哈；</a:t>
            </a:r>
            <a:r>
              <a:rPr b="1" lang="zh-CN" sz="2400">
                <a:solidFill>
                  <a:srgbClr val="333333"/>
                </a:solidFill>
              </a:rPr>
              <a:t>第二是布施给护法的眷属，念诵咒语：</a:t>
            </a:r>
            <a:r>
              <a:rPr b="1" lang="zh-CN" sz="2400">
                <a:solidFill>
                  <a:srgbClr val="980000"/>
                </a:solidFill>
              </a:rPr>
              <a:t>嗡哈惹德班吱呢康梭哈</a:t>
            </a:r>
            <a:r>
              <a:rPr b="1" lang="zh-CN" sz="2400">
                <a:solidFill>
                  <a:srgbClr val="333333"/>
                </a:solidFill>
              </a:rPr>
              <a:t>；第三是布施给其他各种各样的护法，念诵咒语：</a:t>
            </a:r>
            <a:r>
              <a:rPr b="1" lang="zh-CN" sz="2400">
                <a:solidFill>
                  <a:srgbClr val="980000"/>
                </a:solidFill>
              </a:rPr>
              <a:t>嗡阿扎班吱阿斯呗梭哈。</a:t>
            </a:r>
            <a:endParaRPr b="1" sz="2400">
              <a:solidFill>
                <a:srgbClr val="980000"/>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上供下施完了以后，也有念诵《随念三宝经》的传统，但如果 没有这么多时间，也可以省略。之后才开始吃饭。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这样每次吃饭的时候，既有上供，也有下施。故而可以圆满我 们的资粮，所以也很有用。这是中等的吃饭转为道用的方法。</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p:txBody>
      </p:sp>
      <p:pic>
        <p:nvPicPr>
          <p:cNvPr id="1209" name="Google Shape;1209;gbe7704ab85_6_701"/>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gbe7704ab85_6_708"/>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15" name="Google Shape;1215;gbe7704ab85_6_708"/>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16" name="Google Shape;1216;gbe7704ab85_6_708"/>
          <p:cNvSpPr txBox="1"/>
          <p:nvPr/>
        </p:nvSpPr>
        <p:spPr>
          <a:xfrm>
            <a:off x="815350" y="1277800"/>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（十四）吃饭</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2．中等的方法</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之后是下施。首先供养护法，这是出家人的律经当中出现的一 种特定的护法，念诵咒语：</a:t>
            </a:r>
            <a:r>
              <a:rPr b="1" lang="zh-CN" sz="2400">
                <a:solidFill>
                  <a:srgbClr val="980000"/>
                </a:solidFill>
              </a:rPr>
              <a:t>嗡哈惹德班杂大阿康梭哈；</a:t>
            </a:r>
            <a:r>
              <a:rPr b="1" lang="zh-CN" sz="2400">
                <a:solidFill>
                  <a:srgbClr val="333333"/>
                </a:solidFill>
              </a:rPr>
              <a:t>第二是布施给护法的眷属，念诵咒语：</a:t>
            </a:r>
            <a:r>
              <a:rPr b="1" lang="zh-CN" sz="2400">
                <a:solidFill>
                  <a:srgbClr val="980000"/>
                </a:solidFill>
              </a:rPr>
              <a:t>嗡哈惹德班吱呢康梭哈</a:t>
            </a:r>
            <a:r>
              <a:rPr b="1" lang="zh-CN" sz="2400">
                <a:solidFill>
                  <a:srgbClr val="333333"/>
                </a:solidFill>
              </a:rPr>
              <a:t>；第三是布施给其他各种各样的护法，念诵咒语：</a:t>
            </a:r>
            <a:r>
              <a:rPr b="1" lang="zh-CN" sz="2400">
                <a:solidFill>
                  <a:srgbClr val="980000"/>
                </a:solidFill>
              </a:rPr>
              <a:t>嗡阿扎班吱阿斯呗梭哈。</a:t>
            </a:r>
            <a:endParaRPr b="1" sz="2400">
              <a:solidFill>
                <a:srgbClr val="980000"/>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上供下施完了以后，也有念诵《随念三宝经》的传统，但如果 没有这么多时间，也可以省略。之后才开始吃饭。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这样每次吃饭的时候，既有上供，也有下施。故而可以圆满我 们的资粮，所以也很有用。这是中等的吃饭转为道用的方法。</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p:txBody>
      </p:sp>
      <p:pic>
        <p:nvPicPr>
          <p:cNvPr id="1217" name="Google Shape;1217;gbe7704ab85_6_708"/>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1" name="Shape 1221"/>
        <p:cNvGrpSpPr/>
        <p:nvPr/>
      </p:nvGrpSpPr>
      <p:grpSpPr>
        <a:xfrm>
          <a:off x="0" y="0"/>
          <a:ext cx="0" cy="0"/>
          <a:chOff x="0" y="0"/>
          <a:chExt cx="0" cy="0"/>
        </a:xfrm>
      </p:grpSpPr>
      <p:sp>
        <p:nvSpPr>
          <p:cNvPr id="1222" name="Google Shape;1222;gbe7704ab85_6_715"/>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23" name="Google Shape;1223;gbe7704ab85_6_715"/>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24" name="Google Shape;1224;gbe7704ab85_6_715"/>
          <p:cNvSpPr txBox="1"/>
          <p:nvPr/>
        </p:nvSpPr>
        <p:spPr>
          <a:xfrm>
            <a:off x="815350" y="1277800"/>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（十四）吃饭</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3．下等的方法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最后是最简单、最下等的方法 如果没有清净观，无法做荟供，上供下施也不会做。</a:t>
            </a:r>
            <a:r>
              <a:rPr b="1" lang="zh-CN" sz="2400">
                <a:solidFill>
                  <a:srgbClr val="980000"/>
                </a:solidFill>
              </a:rPr>
              <a:t>最简单的方法，是对自己身上的寄生虫发慈悲心，然后发愿：我暂时用食品 来维持它们的生命，希望未来我能通过传法，给它们指一条解脱之路， 让它们得到无上的安乐。</a:t>
            </a:r>
            <a:r>
              <a:rPr b="1" lang="zh-CN" sz="2400">
                <a:solidFill>
                  <a:srgbClr val="333333"/>
                </a:solidFill>
              </a:rPr>
              <a:t>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人体内有成千上万的寄生虫，寄生虫是真正的众生，他们也要 靠人体来生存。人不吃饭会死掉，寄生虫也会死掉。这是最下等的吃饭转为道用的方法。 当然，我们也可以在一顿饭间，圆满上、中、下三种方法。 </a:t>
            </a:r>
            <a:endParaRPr b="1" sz="2400">
              <a:solidFill>
                <a:srgbClr val="333333"/>
              </a:solidFill>
            </a:endParaRPr>
          </a:p>
        </p:txBody>
      </p:sp>
      <p:pic>
        <p:nvPicPr>
          <p:cNvPr id="1225" name="Google Shape;1225;gbe7704ab85_6_715"/>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9" name="Shape 1229"/>
        <p:cNvGrpSpPr/>
        <p:nvPr/>
      </p:nvGrpSpPr>
      <p:grpSpPr>
        <a:xfrm>
          <a:off x="0" y="0"/>
          <a:ext cx="0" cy="0"/>
          <a:chOff x="0" y="0"/>
          <a:chExt cx="0" cy="0"/>
        </a:xfrm>
      </p:grpSpPr>
      <p:sp>
        <p:nvSpPr>
          <p:cNvPr id="1230" name="Google Shape;1230;gbe7704ab85_6_722"/>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31" name="Google Shape;1231;gbe7704ab85_6_722"/>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32" name="Google Shape;1232;gbe7704ab85_6_722"/>
          <p:cNvSpPr txBox="1"/>
          <p:nvPr/>
        </p:nvSpPr>
        <p:spPr>
          <a:xfrm>
            <a:off x="815350" y="1277800"/>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（十四）吃饭</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补充：吃肉的时候，还可以念：</a:t>
            </a:r>
            <a:r>
              <a:rPr b="1" lang="zh-CN" sz="2400">
                <a:solidFill>
                  <a:srgbClr val="980000"/>
                </a:solidFill>
              </a:rPr>
              <a:t>嗡啊波ra 吽呸匝ra蒙 </a:t>
            </a:r>
            <a:r>
              <a:rPr b="1" lang="zh-CN" sz="2400">
                <a:solidFill>
                  <a:srgbClr val="333333"/>
                </a:solidFill>
              </a:rPr>
              <a:t>，念100遍，对众生的肉或者骨头吹口气吃的话，就没有吃肉的罪过，可以取消吃肉的这个罪业。</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有些人会想，念这个咒，我可以吃肉，这个众生也不用堕恶趣了，这个不就比吃素还好吗？</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吃素就是我吃素了，但它就不一定不堕恶趣了。这样子，我也可以吃肉，它也不堕地狱，这个是双赢，但是我们不能这样子想，我们还是要以吃素不吃肉为主，这个是佛经里面显密都是这样子要求的。没有说，没有鼓励我们念这个咒去吃肉，所以还是不能吃肉。</a:t>
            </a:r>
            <a:r>
              <a:rPr b="1" lang="zh-CN" sz="2400">
                <a:solidFill>
                  <a:srgbClr val="980000"/>
                </a:solidFill>
              </a:rPr>
              <a:t>这个就是在实在是没有办法的情况下，不能不吃肉，要吃肉的话，那就是念这个咒。</a:t>
            </a:r>
            <a:r>
              <a:rPr b="1" lang="zh-CN" sz="2400">
                <a:solidFill>
                  <a:srgbClr val="333333"/>
                </a:solidFill>
              </a:rPr>
              <a:t>可以取消这个吃肉的罪业，对这个众生也是有利益的。</a:t>
            </a:r>
            <a:endParaRPr b="1" sz="2400">
              <a:solidFill>
                <a:srgbClr val="333333"/>
              </a:solidFill>
            </a:endParaRPr>
          </a:p>
        </p:txBody>
      </p:sp>
      <p:pic>
        <p:nvPicPr>
          <p:cNvPr id="1233" name="Google Shape;1233;gbe7704ab85_6_722"/>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7" name="Shape 1237"/>
        <p:cNvGrpSpPr/>
        <p:nvPr/>
      </p:nvGrpSpPr>
      <p:grpSpPr>
        <a:xfrm>
          <a:off x="0" y="0"/>
          <a:ext cx="0" cy="0"/>
          <a:chOff x="0" y="0"/>
          <a:chExt cx="0" cy="0"/>
        </a:xfrm>
      </p:grpSpPr>
      <p:sp>
        <p:nvSpPr>
          <p:cNvPr id="1238" name="Google Shape;1238;gbe7704ab85_6_729"/>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39" name="Google Shape;1239;gbe7704ab85_6_729"/>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40" name="Google Shape;1240;gbe7704ab85_6_729"/>
          <p:cNvSpPr txBox="1"/>
          <p:nvPr/>
        </p:nvSpPr>
        <p:spPr>
          <a:xfrm>
            <a:off x="815350" y="1277800"/>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（十四）吃饭</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补充：</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很多伏藏品都有这个咒，伏藏品都是莲花生大师说的。不是这些上师说的，我们完全相信莲花生大士。所以这个咒的功德是可以相信的，但是我们还是要吃素，这是没有办法的情况下才可以用。</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以上的是饮食转化为道用。</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另外，身体的所有排泄物，也可以布施给饿鬼道众生。《白色不动佛续》当中讲到以下内容。</a:t>
            </a:r>
            <a:endParaRPr b="1" sz="2400">
              <a:solidFill>
                <a:srgbClr val="333333"/>
              </a:solidFill>
            </a:endParaRPr>
          </a:p>
        </p:txBody>
      </p:sp>
      <p:pic>
        <p:nvPicPr>
          <p:cNvPr id="1241" name="Google Shape;1241;gbe7704ab85_6_729"/>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g5427249884_1_46"/>
          <p:cNvSpPr txBox="1"/>
          <p:nvPr>
            <p:ph type="title"/>
          </p:nvPr>
        </p:nvSpPr>
        <p:spPr>
          <a:xfrm>
            <a:off x="3464150" y="345750"/>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三、金钱不是万能的 </a:t>
            </a:r>
            <a:endParaRPr sz="4000">
              <a:solidFill>
                <a:srgbClr val="222222"/>
              </a:solidFill>
              <a:latin typeface="Arial"/>
              <a:ea typeface="Arial"/>
              <a:cs typeface="Arial"/>
              <a:sym typeface="Arial"/>
            </a:endParaRPr>
          </a:p>
        </p:txBody>
      </p:sp>
      <p:sp>
        <p:nvSpPr>
          <p:cNvPr id="239" name="Google Shape;239;g5427249884_1_46"/>
          <p:cNvSpPr txBox="1"/>
          <p:nvPr>
            <p:ph idx="1" type="body"/>
          </p:nvPr>
        </p:nvSpPr>
        <p:spPr>
          <a:xfrm>
            <a:off x="782025" y="1460275"/>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问题是出在他们寻找幸福生活的方法上面出了问题</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所以就不幸福了，美国教授就得出了这个结论</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980000"/>
                </a:solidFill>
                <a:latin typeface="Arial"/>
                <a:ea typeface="Arial"/>
                <a:cs typeface="Arial"/>
                <a:sym typeface="Arial"/>
              </a:rPr>
              <a:t>这个不代表轮回当中没有幸福生活。我们要根据佛说的去做，就会有幸福生活。</a:t>
            </a:r>
            <a:endParaRPr b="1" sz="2400">
              <a:solidFill>
                <a:srgbClr val="98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240" name="Google Shape;240;g5427249884_1_46"/>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 name="Shape 1245"/>
        <p:cNvGrpSpPr/>
        <p:nvPr/>
      </p:nvGrpSpPr>
      <p:grpSpPr>
        <a:xfrm>
          <a:off x="0" y="0"/>
          <a:ext cx="0" cy="0"/>
          <a:chOff x="0" y="0"/>
          <a:chExt cx="0" cy="0"/>
        </a:xfrm>
      </p:grpSpPr>
      <p:sp>
        <p:nvSpPr>
          <p:cNvPr id="1246" name="Google Shape;1246;gbe7704ab85_6_736"/>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47" name="Google Shape;1247;gbe7704ab85_6_736"/>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48" name="Google Shape;1248;gbe7704ab85_6_736"/>
          <p:cNvSpPr txBox="1"/>
          <p:nvPr/>
        </p:nvSpPr>
        <p:spPr>
          <a:xfrm>
            <a:off x="815350" y="1277800"/>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（十五）吐痰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吐口水、吐痰的时候，念诵咒语：</a:t>
            </a:r>
            <a:r>
              <a:rPr b="1" lang="zh-CN" sz="2400">
                <a:solidFill>
                  <a:srgbClr val="980000"/>
                </a:solidFill>
              </a:rPr>
              <a:t>嗡阿西啊哈日呗梭哈。</a:t>
            </a:r>
            <a:r>
              <a:rPr b="1" lang="zh-CN" sz="2400">
                <a:solidFill>
                  <a:srgbClr val="333333"/>
                </a:solidFill>
              </a:rPr>
              <a:t>这样痰液、口水也可以变成饿鬼道众生的食物。对饿鬼道众生来说，要得到这样的东西都很不容易。</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（十六）擤鼻涕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擤鼻涕的时候，念诵咒语：</a:t>
            </a:r>
            <a:r>
              <a:rPr b="1" lang="zh-CN" sz="2400">
                <a:solidFill>
                  <a:srgbClr val="980000"/>
                </a:solidFill>
              </a:rPr>
              <a:t>嗡嗓噶那啊哈日呗梭哈</a:t>
            </a:r>
            <a:r>
              <a:rPr b="1" lang="zh-CN" sz="2400">
                <a:solidFill>
                  <a:srgbClr val="333333"/>
                </a:solidFill>
              </a:rPr>
              <a:t>，这样鼻涕 就变成了饿鬼眼中的美味。</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（十七）其他排泄物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排出身体上的任何一种排泄物，比如流汗的时候，可以念诵一 个共用的咒语：</a:t>
            </a:r>
            <a:r>
              <a:rPr b="1" lang="zh-CN" sz="2400">
                <a:solidFill>
                  <a:srgbClr val="980000"/>
                </a:solidFill>
              </a:rPr>
              <a:t>嗡马拉啊哈日呗梭哈</a:t>
            </a:r>
            <a:r>
              <a:rPr b="1" lang="zh-CN" sz="2400">
                <a:solidFill>
                  <a:srgbClr val="333333"/>
                </a:solidFill>
              </a:rPr>
              <a:t>。</a:t>
            </a:r>
            <a:endParaRPr b="1" sz="2400">
              <a:solidFill>
                <a:srgbClr val="333333"/>
              </a:solidFill>
            </a:endParaRPr>
          </a:p>
        </p:txBody>
      </p:sp>
      <p:pic>
        <p:nvPicPr>
          <p:cNvPr id="1249" name="Google Shape;1249;gbe7704ab85_6_736"/>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3" name="Shape 1253"/>
        <p:cNvGrpSpPr/>
        <p:nvPr/>
      </p:nvGrpSpPr>
      <p:grpSpPr>
        <a:xfrm>
          <a:off x="0" y="0"/>
          <a:ext cx="0" cy="0"/>
          <a:chOff x="0" y="0"/>
          <a:chExt cx="0" cy="0"/>
        </a:xfrm>
      </p:grpSpPr>
      <p:sp>
        <p:nvSpPr>
          <p:cNvPr id="1254" name="Google Shape;1254;gbe7704ab85_6_743"/>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55" name="Google Shape;1255;gbe7704ab85_6_743"/>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56" name="Google Shape;1256;gbe7704ab85_6_743"/>
          <p:cNvSpPr txBox="1"/>
          <p:nvPr/>
        </p:nvSpPr>
        <p:spPr>
          <a:xfrm>
            <a:off x="815350" y="1277800"/>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（十八）排大小便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排大便的时候，念诵咒语：</a:t>
            </a:r>
            <a:r>
              <a:rPr b="1" lang="zh-CN" sz="2400">
                <a:solidFill>
                  <a:srgbClr val="980000"/>
                </a:solidFill>
              </a:rPr>
              <a:t>嗡布达哈日呗梭哈。</a:t>
            </a:r>
            <a:r>
              <a:rPr b="1" lang="zh-CN" sz="2400">
                <a:solidFill>
                  <a:srgbClr val="333333"/>
                </a:solidFill>
              </a:rPr>
              <a:t>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排小便的时候，念诵咒语：</a:t>
            </a:r>
            <a:r>
              <a:rPr b="1" lang="zh-CN" sz="2400">
                <a:solidFill>
                  <a:srgbClr val="980000"/>
                </a:solidFill>
              </a:rPr>
              <a:t>嗡嫩杂啊哈日呗梭哈。</a:t>
            </a:r>
            <a:endParaRPr b="1" sz="2400">
              <a:solidFill>
                <a:srgbClr val="980000"/>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（十九）剩饭剩菜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倒剩饭剩菜，以及喝剩的水等时，念诵咒语：</a:t>
            </a:r>
            <a:r>
              <a:rPr b="1" lang="zh-CN" sz="2400">
                <a:solidFill>
                  <a:srgbClr val="980000"/>
                </a:solidFill>
              </a:rPr>
              <a:t>嗡俄啧扎啊哈日呗梭哈。</a:t>
            </a:r>
            <a:endParaRPr b="1" sz="2400">
              <a:solidFill>
                <a:srgbClr val="980000"/>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980000"/>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783F04"/>
                </a:solidFill>
                <a:highlight>
                  <a:srgbClr val="F9CB9C"/>
                </a:highlight>
              </a:rPr>
              <a:t>念这些咒，然后观想将这些丢弃物、排泄物布施给饿鬼道的众生的话，念咒的同时这样子回向，这样他们一定能得到食物。</a:t>
            </a:r>
            <a:endParaRPr b="1" sz="2400">
              <a:solidFill>
                <a:srgbClr val="783F04"/>
              </a:solidFill>
              <a:highlight>
                <a:srgbClr val="F9CB9C"/>
              </a:highlight>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p:txBody>
      </p:sp>
      <p:pic>
        <p:nvPicPr>
          <p:cNvPr id="1257" name="Google Shape;1257;gbe7704ab85_6_743"/>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1" name="Shape 1261"/>
        <p:cNvGrpSpPr/>
        <p:nvPr/>
      </p:nvGrpSpPr>
      <p:grpSpPr>
        <a:xfrm>
          <a:off x="0" y="0"/>
          <a:ext cx="0" cy="0"/>
          <a:chOff x="0" y="0"/>
          <a:chExt cx="0" cy="0"/>
        </a:xfrm>
      </p:grpSpPr>
      <p:sp>
        <p:nvSpPr>
          <p:cNvPr id="1262" name="Google Shape;1262;gbe7704ab85_6_750"/>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63" name="Google Shape;1263;gbe7704ab85_6_750"/>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64" name="Google Shape;1264;gbe7704ab85_6_750"/>
          <p:cNvSpPr txBox="1"/>
          <p:nvPr/>
        </p:nvSpPr>
        <p:spPr>
          <a:xfrm>
            <a:off x="815350" y="1277800"/>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通过我们的观想，还有念咒，这样所有的东西都可以转化为道用的。</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我们可以让生活的每一个阶段、每一个环节，都成为菩萨道。</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我们平时不需要刻意做什么，也不需要单独花费时间，自然而然从早到晚的一切，都可以转为道用。</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如果不重视的话，我们一整天的行为都是为了挣钱，没有任何跟修行跟菩萨道有关系的东西。同样的一件事情，如果不观想，不认真，那这就是跟菩萨道没有关系。这是自然而然积累资粮的方法。</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大乘佛教积累资粮最佳的方法是供曼茶，但是供曼茶也挺难的，很多人好几年都没有完成。所以，以上讲的这些方法都是对我们的修行是有帮助的。</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p:txBody>
      </p:sp>
      <p:pic>
        <p:nvPicPr>
          <p:cNvPr id="1265" name="Google Shape;1265;gbe7704ab85_6_750"/>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9" name="Shape 1269"/>
        <p:cNvGrpSpPr/>
        <p:nvPr/>
      </p:nvGrpSpPr>
      <p:grpSpPr>
        <a:xfrm>
          <a:off x="0" y="0"/>
          <a:ext cx="0" cy="0"/>
          <a:chOff x="0" y="0"/>
          <a:chExt cx="0" cy="0"/>
        </a:xfrm>
      </p:grpSpPr>
      <p:sp>
        <p:nvSpPr>
          <p:cNvPr id="1270" name="Google Shape;1270;gbe7704ab85_6_757"/>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71" name="Google Shape;1271;gbe7704ab85_6_757"/>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72" name="Google Shape;1272;gbe7704ab85_6_757"/>
          <p:cNvSpPr txBox="1"/>
          <p:nvPr/>
        </p:nvSpPr>
        <p:spPr>
          <a:xfrm>
            <a:off x="815350" y="115707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对大乘佛教来说，做事的善恶好坏都是以心为主，而不是以身、 口为主，正所谓：“心善地道亦贤善，心恶地道亦恶劣”。假如不重视这些方便，做任何事情的时候，既不观想，也不念咒，则做同 样一件事，也没有任何与修行有关、与菩萨道有关的成分，所以对现代的学佛人来说，这些方法都非常重要。</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（二十）绕塔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转绕佛塔的时候念诵咒语：</a:t>
            </a:r>
            <a:r>
              <a:rPr b="1" lang="zh-CN" sz="2400">
                <a:solidFill>
                  <a:srgbClr val="980000"/>
                </a:solidFill>
              </a:rPr>
              <a:t>嗡，南无巴噶哇地，热那给嘚ra杂呀， 达塔噶大雅，啊尔哈地，三渺三菩提呀，达呀他，嗡惹呢惹呢摩诃惹呢， 惹呐布杂亚梭哈，</a:t>
            </a:r>
            <a:r>
              <a:rPr b="1" lang="zh-CN" sz="2400">
                <a:solidFill>
                  <a:srgbClr val="333333"/>
                </a:solidFill>
              </a:rPr>
              <a:t>这样即使仅仅转绕一圈，功德也变成绕一千万圈的功德。法王曾经也说过，虽然绕塔时念诵咒语转一圈，其功德与不念 咒语转绕一千万圈完全一样，这一点任何人都不能否定。但真正转绕一千万圈，就会花费很长时间，故而在转绕者心里播下的善法种 子的能力，是仅绕一圈所无法比拟的。所以二者不能互相代替，各 有各的好处。</a:t>
            </a:r>
            <a:endParaRPr b="1" sz="2400">
              <a:solidFill>
                <a:srgbClr val="333333"/>
              </a:solidFill>
            </a:endParaRPr>
          </a:p>
        </p:txBody>
      </p:sp>
      <p:pic>
        <p:nvPicPr>
          <p:cNvPr id="1273" name="Google Shape;1273;gbe7704ab85_6_757"/>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sp>
        <p:nvSpPr>
          <p:cNvPr id="1278" name="Google Shape;1278;gbe7704ab85_6_764"/>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79" name="Google Shape;1279;gbe7704ab85_6_764"/>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80" name="Google Shape;1280;gbe7704ab85_6_764"/>
          <p:cNvSpPr txBox="1"/>
          <p:nvPr/>
        </p:nvSpPr>
        <p:spPr>
          <a:xfrm>
            <a:off x="815350" y="115707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（二十一）践踏佛影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绕塔的时候，有时不可避免地会踩踏到塔的影子，此时可以念 诵咒语：</a:t>
            </a:r>
            <a:r>
              <a:rPr b="1" lang="zh-CN" sz="2400">
                <a:solidFill>
                  <a:srgbClr val="980000"/>
                </a:solidFill>
              </a:rPr>
              <a:t>班匝儿呗噶啊扎马吽</a:t>
            </a:r>
            <a:r>
              <a:rPr b="1" lang="zh-CN" sz="2400">
                <a:solidFill>
                  <a:srgbClr val="333333"/>
                </a:solidFill>
              </a:rPr>
              <a:t>。不仅是佛塔，包括踩踏佛像、经幡影 子时，都可以念这个咒，这样就不会有罪业。</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（二十二）磕头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很多人在修加行，每天都磕几百个头，如果磕头的时候，能念诵咒语：</a:t>
            </a:r>
            <a:r>
              <a:rPr b="1" lang="zh-CN" sz="2400">
                <a:solidFill>
                  <a:srgbClr val="980000"/>
                </a:solidFill>
              </a:rPr>
              <a:t>嗡南无满则西尔耶，拿昧斯西尔耶，拿昧额达麻西尔耶梭哈</a:t>
            </a:r>
            <a:r>
              <a:rPr b="1" lang="zh-CN" sz="2400">
                <a:solidFill>
                  <a:srgbClr val="333333"/>
                </a:solidFill>
              </a:rPr>
              <a:t>， 功德也可以增上一千万倍。</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佛永远都不会撒谎，他知道什么有功德什么没有功德。磕头有功德，与念这个咒功德可以变成一千万倍，都是佛说的,我们都需要相信。</a:t>
            </a:r>
            <a:endParaRPr b="1" sz="2400">
              <a:solidFill>
                <a:srgbClr val="333333"/>
              </a:solidFill>
            </a:endParaRPr>
          </a:p>
        </p:txBody>
      </p:sp>
      <p:pic>
        <p:nvPicPr>
          <p:cNvPr id="1281" name="Google Shape;1281;gbe7704ab85_6_764"/>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5" name="Shape 1285"/>
        <p:cNvGrpSpPr/>
        <p:nvPr/>
      </p:nvGrpSpPr>
      <p:grpSpPr>
        <a:xfrm>
          <a:off x="0" y="0"/>
          <a:ext cx="0" cy="0"/>
          <a:chOff x="0" y="0"/>
          <a:chExt cx="0" cy="0"/>
        </a:xfrm>
      </p:grpSpPr>
      <p:sp>
        <p:nvSpPr>
          <p:cNvPr id="1286" name="Google Shape;1286;gbe7704ab85_6_771"/>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87" name="Google Shape;1287;gbe7704ab85_6_771"/>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88" name="Google Shape;1288;gbe7704ab85_6_771"/>
          <p:cNvSpPr txBox="1"/>
          <p:nvPr/>
        </p:nvSpPr>
        <p:spPr>
          <a:xfrm>
            <a:off x="815350" y="115707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佛经里讲过四种不可思议：</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众生的业力不可思议</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佛的智慧，能力，法力，事业不可思议</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物质的力量，咒语和药物的力量不可思议</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瑜伽者（成就者）的瑜伽境界不可思议</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有些人平时磕头的数量不多，但如果坚持每天早晚各磕三个头， 并念诵咒语，最好是三遍以上，其功德也是无法衡量的。绝大多数藏地的老百姓也是 这样做的。 </a:t>
            </a:r>
            <a:endParaRPr b="1" sz="2400">
              <a:solidFill>
                <a:srgbClr val="333333"/>
              </a:solidFill>
            </a:endParaRPr>
          </a:p>
        </p:txBody>
      </p:sp>
      <p:pic>
        <p:nvPicPr>
          <p:cNvPr id="1289" name="Google Shape;1289;gbe7704ab85_6_771"/>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3" name="Shape 1293"/>
        <p:cNvGrpSpPr/>
        <p:nvPr/>
      </p:nvGrpSpPr>
      <p:grpSpPr>
        <a:xfrm>
          <a:off x="0" y="0"/>
          <a:ext cx="0" cy="0"/>
          <a:chOff x="0" y="0"/>
          <a:chExt cx="0" cy="0"/>
        </a:xfrm>
      </p:grpSpPr>
      <p:sp>
        <p:nvSpPr>
          <p:cNvPr id="1294" name="Google Shape;1294;gbe7704ab85_6_778"/>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295" name="Google Shape;1295;gbe7704ab85_6_778"/>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296" name="Google Shape;1296;gbe7704ab85_6_778"/>
          <p:cNvSpPr txBox="1"/>
          <p:nvPr/>
        </p:nvSpPr>
        <p:spPr>
          <a:xfrm>
            <a:off x="815350" y="115707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佛经里讲过四种不可思议：</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众生的业力不可思议：我们经常在报纸、电视与网络上看 到各种各样的新闻，其中有很多不可思议的因果报应</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佛的智慧，能力，法力，事业不可思议</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物质的力量，咒语和药物的力量不可思议</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瑜伽者（成就者）的瑜伽境界不可思议</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有些人平时磕头的数量不多，但如果坚持每天早晚各磕三个头， 并念诵咒语，最好是三遍以上，其功德也是无法衡量的。绝大多数藏地的老百姓也是 这样做的。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p:txBody>
      </p:sp>
      <p:pic>
        <p:nvPicPr>
          <p:cNvPr id="1297" name="Google Shape;1297;gbe7704ab85_6_778"/>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1" name="Shape 1301"/>
        <p:cNvGrpSpPr/>
        <p:nvPr/>
      </p:nvGrpSpPr>
      <p:grpSpPr>
        <a:xfrm>
          <a:off x="0" y="0"/>
          <a:ext cx="0" cy="0"/>
          <a:chOff x="0" y="0"/>
          <a:chExt cx="0" cy="0"/>
        </a:xfrm>
      </p:grpSpPr>
      <p:sp>
        <p:nvSpPr>
          <p:cNvPr id="1302" name="Google Shape;1302;gbe7704ab85_6_785"/>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303" name="Google Shape;1303;gbe7704ab85_6_785"/>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304" name="Google Shape;1304;gbe7704ab85_6_785"/>
          <p:cNvSpPr txBox="1"/>
          <p:nvPr/>
        </p:nvSpPr>
        <p:spPr>
          <a:xfrm>
            <a:off x="815350" y="115707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当然，如果像我们平时那样念咒，咒语虽然也有能力，但不会 很明显。只有按照密法的要求去观修本尊心咒，其咒语不可思议的 能力才能真正彰显出来。</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（二十三）供花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汉地有很多漂亮的鲜花，我们应该经常在佛堂供养鲜花。佛经 里说，实在没有鲜花，也可以用塑料花、绢花、干花等代替，但最 好能供鲜花。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供鲜花的时候，念诵咒语：</a:t>
            </a:r>
            <a:r>
              <a:rPr b="1" lang="zh-CN" sz="2400">
                <a:solidFill>
                  <a:srgbClr val="980000"/>
                </a:solidFill>
              </a:rPr>
              <a:t>嗡南无巴噶哇地，吡呗给嘚砸呀， 达塔噶达雅，啊尔哈地，三渺三菩提呀，达呀他，嗡吡呗吡呗，摩诃吡呗，吡呗斯吡呗，额尔巴唯，吡呗嗓巴唯，吡呗阿瓦葛呢梭哈。 </a:t>
            </a:r>
            <a:endParaRPr b="1" sz="2400">
              <a:solidFill>
                <a:srgbClr val="980000"/>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每次供花的时候念七遍，则供一朵花的功德就变成供一千万朵花的功德了。</a:t>
            </a:r>
            <a:endParaRPr b="1" sz="2400">
              <a:solidFill>
                <a:srgbClr val="333333"/>
              </a:solidFill>
            </a:endParaRPr>
          </a:p>
        </p:txBody>
      </p:sp>
      <p:pic>
        <p:nvPicPr>
          <p:cNvPr id="1305" name="Google Shape;1305;gbe7704ab85_6_785"/>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9" name="Shape 1309"/>
        <p:cNvGrpSpPr/>
        <p:nvPr/>
      </p:nvGrpSpPr>
      <p:grpSpPr>
        <a:xfrm>
          <a:off x="0" y="0"/>
          <a:ext cx="0" cy="0"/>
          <a:chOff x="0" y="0"/>
          <a:chExt cx="0" cy="0"/>
        </a:xfrm>
      </p:grpSpPr>
      <p:sp>
        <p:nvSpPr>
          <p:cNvPr id="1310" name="Google Shape;1310;gbe7704ab85_6_792"/>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311" name="Google Shape;1311;gbe7704ab85_6_792"/>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312" name="Google Shape;1312;gbe7704ab85_6_792"/>
          <p:cNvSpPr txBox="1"/>
          <p:nvPr/>
        </p:nvSpPr>
        <p:spPr>
          <a:xfrm>
            <a:off x="815350" y="115707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我们万万不能忽略、小看供养一朵花的功德，佛在《悲华经》当中讲过，即使在路边采摘一朵野花，以虔诚心扔到空中供佛， 其功德都是不可思议的。现在的城市绿化非常好，满街都能看到五 颜六色的鲜花，我们不需要去采摘，仅仅是观想和念咒，就可以积累很大的资粮。</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其实，无论看到任何漂亮的东西，都可以供佛。可见，只要利用念咒的方便，积累福报其实是轻而易举的事情。</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p:txBody>
      </p:sp>
      <p:pic>
        <p:nvPicPr>
          <p:cNvPr id="1313" name="Google Shape;1313;gbe7704ab85_6_792"/>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7" name="Shape 1317"/>
        <p:cNvGrpSpPr/>
        <p:nvPr/>
      </p:nvGrpSpPr>
      <p:grpSpPr>
        <a:xfrm>
          <a:off x="0" y="0"/>
          <a:ext cx="0" cy="0"/>
          <a:chOff x="0" y="0"/>
          <a:chExt cx="0" cy="0"/>
        </a:xfrm>
      </p:grpSpPr>
      <p:sp>
        <p:nvSpPr>
          <p:cNvPr id="1318" name="Google Shape;1318;gbe7704ab85_6_799"/>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319" name="Google Shape;1319;gbe7704ab85_6_799"/>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320" name="Google Shape;1320;gbe7704ab85_6_799"/>
          <p:cNvSpPr txBox="1"/>
          <p:nvPr/>
        </p:nvSpPr>
        <p:spPr>
          <a:xfrm>
            <a:off x="815350" y="115707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（二十四）行善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平时做任何善事—诵经、磕头的时候，都可以念诵咒语：</a:t>
            </a:r>
            <a:r>
              <a:rPr b="1" lang="zh-CN" sz="2400">
                <a:solidFill>
                  <a:srgbClr val="980000"/>
                </a:solidFill>
              </a:rPr>
              <a:t>嗡 嗓巴ra，嗓巴ra ，波玛纳萨ra，玛哈臧巴吽帕</a:t>
            </a:r>
            <a:r>
              <a:rPr b="1" lang="zh-CN" sz="2400">
                <a:solidFill>
                  <a:srgbClr val="333333"/>
                </a:solidFill>
              </a:rPr>
              <a:t>，这与我们平时念的加持咒，只有一两个音节有点不同，但结果都是一样的。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想现前咒语的能力，发挥咒语的作用，</a:t>
            </a:r>
            <a:r>
              <a:rPr b="1" lang="zh-CN" sz="2400" u="sng">
                <a:solidFill>
                  <a:srgbClr val="333333"/>
                </a:solidFill>
              </a:rPr>
              <a:t>有一个很重要的条件， 就是必须相信它。如果没有信心，则即使咒语本身有作用，也发挥不出来。</a:t>
            </a:r>
            <a:r>
              <a:rPr b="1" lang="zh-CN" sz="2400">
                <a:solidFill>
                  <a:srgbClr val="333333"/>
                </a:solidFill>
              </a:rPr>
              <a:t>但念诵百字明、佛菩萨名号，则哪怕不相信也有善根，所以我们不能轻视。</a:t>
            </a:r>
            <a:endParaRPr b="1" sz="2400">
              <a:solidFill>
                <a:srgbClr val="333333"/>
              </a:solidFill>
            </a:endParaRPr>
          </a:p>
        </p:txBody>
      </p:sp>
      <p:pic>
        <p:nvPicPr>
          <p:cNvPr id="1321" name="Google Shape;1321;gbe7704ab85_6_799"/>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5427249884_1_52"/>
          <p:cNvSpPr txBox="1"/>
          <p:nvPr>
            <p:ph type="title"/>
          </p:nvPr>
        </p:nvSpPr>
        <p:spPr>
          <a:xfrm>
            <a:off x="3208725" y="269100"/>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四、信仰——幸福的来源</a:t>
            </a:r>
            <a:endParaRPr sz="4000">
              <a:solidFill>
                <a:srgbClr val="222222"/>
              </a:solidFill>
              <a:latin typeface="Arial"/>
              <a:ea typeface="Arial"/>
              <a:cs typeface="Arial"/>
              <a:sym typeface="Arial"/>
            </a:endParaRPr>
          </a:p>
        </p:txBody>
      </p:sp>
      <p:sp>
        <p:nvSpPr>
          <p:cNvPr id="246" name="Google Shape;246;g5427249884_1_52"/>
          <p:cNvSpPr txBox="1"/>
          <p:nvPr>
            <p:ph idx="1" type="body"/>
          </p:nvPr>
        </p:nvSpPr>
        <p:spPr>
          <a:xfrm>
            <a:off x="782025" y="1460275"/>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据一些调查数据显示，在其他生活条件完全一致的情况下， 有信仰和没有信仰的人幸福感是不一样的，</a:t>
            </a:r>
            <a:r>
              <a:rPr b="1" lang="zh-CN" sz="2400">
                <a:solidFill>
                  <a:srgbClr val="980000"/>
                </a:solidFill>
                <a:latin typeface="Arial"/>
                <a:ea typeface="Arial"/>
                <a:cs typeface="Arial"/>
                <a:sym typeface="Arial"/>
              </a:rPr>
              <a:t>有信仰的人的幸福感会远远超出没有信仰的人的幸福感。 </a:t>
            </a:r>
            <a:endParaRPr b="1" sz="2400">
              <a:solidFill>
                <a:srgbClr val="98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一方面，是因为有信仰的人可以在混乱的社会当中，找到自己的定位和身份，在精神上有一个依处，明确了 生存的目标；另外一个最重要的，</a:t>
            </a:r>
            <a:r>
              <a:rPr b="1" lang="zh-CN" sz="2400">
                <a:solidFill>
                  <a:srgbClr val="980000"/>
                </a:solidFill>
                <a:latin typeface="Arial"/>
                <a:ea typeface="Arial"/>
                <a:cs typeface="Arial"/>
                <a:sym typeface="Arial"/>
              </a:rPr>
              <a:t>是有信仰的人会适当地控制自己的物欲，</a:t>
            </a:r>
            <a:r>
              <a:rPr b="1" lang="zh-CN" sz="2400">
                <a:solidFill>
                  <a:srgbClr val="333333"/>
                </a:solidFill>
                <a:latin typeface="Arial"/>
                <a:ea typeface="Arial"/>
                <a:cs typeface="Arial"/>
                <a:sym typeface="Arial"/>
              </a:rPr>
              <a:t>多多少少地知道物质不可能给人类带来最终的幸福， 他们的欲望相对来说不是那么严重，因而相对比较幸福。</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247" name="Google Shape;247;g5427249884_1_52"/>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1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5" name="Shape 1325"/>
        <p:cNvGrpSpPr/>
        <p:nvPr/>
      </p:nvGrpSpPr>
      <p:grpSpPr>
        <a:xfrm>
          <a:off x="0" y="0"/>
          <a:ext cx="0" cy="0"/>
          <a:chOff x="0" y="0"/>
          <a:chExt cx="0" cy="0"/>
        </a:xfrm>
      </p:grpSpPr>
      <p:sp>
        <p:nvSpPr>
          <p:cNvPr id="1326" name="Google Shape;1326;gbe7704ab85_6_806"/>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327" name="Google Shape;1327;gbe7704ab85_6_806"/>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328" name="Google Shape;1328;gbe7704ab85_6_806"/>
          <p:cNvSpPr txBox="1"/>
          <p:nvPr/>
        </p:nvSpPr>
        <p:spPr>
          <a:xfrm>
            <a:off x="815350" y="115707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（二十五）出离心融入生活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也许有人会问，出离心不是让我们从世间出离、解脱，过飞遁离俗的生活吗？怎么出离心也能融入生活呢？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 出离心首先是对世界产生了悲观 厌世，然后去寻求解脱，觉得这个人生，这个世界当中，不存在一个很有价值的东西，没有一个值的追求的东西，然后就去寻找其他的东西以后呢，我们发现，唯一值的追求的是解脱，然后从此以后就去寻求解脱，这个就是出离心。（视频上的内容）</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出离心并不是悲观、厌世，而是因为了知人生不存在值得追求 的东西，只有解脱，才是唯一值得追求的目标，从此开始走上寻求解脱之路。（法本上的内容）</a:t>
            </a:r>
            <a:endParaRPr b="1" sz="2400">
              <a:solidFill>
                <a:srgbClr val="333333"/>
              </a:solidFill>
            </a:endParaRPr>
          </a:p>
        </p:txBody>
      </p:sp>
      <p:pic>
        <p:nvPicPr>
          <p:cNvPr id="1329" name="Google Shape;1329;gbe7704ab85_6_806"/>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3" name="Shape 1333"/>
        <p:cNvGrpSpPr/>
        <p:nvPr/>
      </p:nvGrpSpPr>
      <p:grpSpPr>
        <a:xfrm>
          <a:off x="0" y="0"/>
          <a:ext cx="0" cy="0"/>
          <a:chOff x="0" y="0"/>
          <a:chExt cx="0" cy="0"/>
        </a:xfrm>
      </p:grpSpPr>
      <p:sp>
        <p:nvSpPr>
          <p:cNvPr id="1334" name="Google Shape;1334;gbe7704ab85_6_813"/>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335" name="Google Shape;1335;gbe7704ab85_6_813"/>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336" name="Google Shape;1336;gbe7704ab85_6_813"/>
          <p:cNvSpPr txBox="1"/>
          <p:nvPr/>
        </p:nvSpPr>
        <p:spPr>
          <a:xfrm>
            <a:off x="815350" y="115707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（二十五）出离心融入生活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有了出离心以后，并不是从此以后就可以不食人间烟火，就可以不上班、不工作了吗？</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举例：自驾游</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在路上需要住酒店、下馆子，但他的最终目的，不是住店、吃饭，而是到目的 地去旅游。</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工作是为了生存，如果不去挣钱，就无法活下去，但这与没有出离心是有差别的。没有出离心的人，会把挣钱当做生命的最终意义， 除了挣钱、享受、消费以外，没有其他目的。就像不是为了去旅行， 而是特意去住酒店、到饭店吃饭一样。</a:t>
            </a:r>
            <a:endParaRPr b="1" sz="2400">
              <a:solidFill>
                <a:srgbClr val="333333"/>
              </a:solidFill>
            </a:endParaRPr>
          </a:p>
        </p:txBody>
      </p:sp>
      <p:pic>
        <p:nvPicPr>
          <p:cNvPr id="1337" name="Google Shape;1337;gbe7704ab85_6_813"/>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1" name="Shape 1341"/>
        <p:cNvGrpSpPr/>
        <p:nvPr/>
      </p:nvGrpSpPr>
      <p:grpSpPr>
        <a:xfrm>
          <a:off x="0" y="0"/>
          <a:ext cx="0" cy="0"/>
          <a:chOff x="0" y="0"/>
          <a:chExt cx="0" cy="0"/>
        </a:xfrm>
      </p:grpSpPr>
      <p:sp>
        <p:nvSpPr>
          <p:cNvPr id="1342" name="Google Shape;1342;gbe7704ab85_6_820"/>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343" name="Google Shape;1343;gbe7704ab85_6_820"/>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344" name="Google Shape;1344;gbe7704ab85_6_820"/>
          <p:cNvSpPr txBox="1"/>
          <p:nvPr/>
        </p:nvSpPr>
        <p:spPr>
          <a:xfrm>
            <a:off x="815350" y="115707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（二十五）出离心融入生活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工作是为了生存，如果不去挣钱，就无法活下去，但这与没有出离心是有差别的。没有出离心的人，会把挣钱当做生命的最终意义， 除了挣钱、享受、消费以外，没有其他目的。就像不是为了去旅行， 而是特意去住酒店、到饭店吃饭一样。。有出离心的人，一样会挣钱、会工作，</a:t>
            </a:r>
            <a:r>
              <a:rPr b="1" lang="zh-CN" sz="2400">
                <a:solidFill>
                  <a:srgbClr val="980000"/>
                </a:solidFill>
              </a:rPr>
              <a:t>但他的工作只是为了解决暂时的生存问题，他的最终目的不在于此，而是解脱。</a:t>
            </a:r>
            <a:r>
              <a:rPr b="1" lang="zh-CN" sz="2400">
                <a:solidFill>
                  <a:srgbClr val="333333"/>
                </a:solidFill>
              </a:rPr>
              <a:t>无论做任何事情， 都要这样提醒自己，这就是出离心融入生活。</a:t>
            </a:r>
            <a:endParaRPr b="1" sz="2400">
              <a:solidFill>
                <a:srgbClr val="333333"/>
              </a:solidFill>
            </a:endParaRPr>
          </a:p>
        </p:txBody>
      </p:sp>
      <p:pic>
        <p:nvPicPr>
          <p:cNvPr id="1345" name="Google Shape;1345;gbe7704ab85_6_820"/>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9" name="Shape 1349"/>
        <p:cNvGrpSpPr/>
        <p:nvPr/>
      </p:nvGrpSpPr>
      <p:grpSpPr>
        <a:xfrm>
          <a:off x="0" y="0"/>
          <a:ext cx="0" cy="0"/>
          <a:chOff x="0" y="0"/>
          <a:chExt cx="0" cy="0"/>
        </a:xfrm>
      </p:grpSpPr>
      <p:sp>
        <p:nvSpPr>
          <p:cNvPr id="1350" name="Google Shape;1350;gbe7704ab85_6_827"/>
          <p:cNvSpPr txBox="1"/>
          <p:nvPr>
            <p:ph type="title"/>
          </p:nvPr>
        </p:nvSpPr>
        <p:spPr>
          <a:xfrm>
            <a:off x="2701075" y="639825"/>
            <a:ext cx="5730300" cy="7677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Bookman Old Style"/>
              <a:buNone/>
            </a:pPr>
            <a:r>
              <a:rPr b="1" lang="zh-CN" sz="3060"/>
              <a:t>                    </a:t>
            </a:r>
            <a:br>
              <a:rPr b="1" lang="zh-CN" sz="3060"/>
            </a:br>
            <a:r>
              <a:rPr lang="zh-CN" sz="3959">
                <a:solidFill>
                  <a:srgbClr val="555555"/>
                </a:solidFill>
              </a:rPr>
              <a:t>    </a:t>
            </a:r>
            <a:r>
              <a:rPr lang="zh-CN" sz="3959">
                <a:solidFill>
                  <a:schemeClr val="dk1"/>
                </a:solidFill>
              </a:rPr>
              <a:t>    </a:t>
            </a:r>
            <a:br>
              <a:rPr lang="zh-CN" sz="3959">
                <a:solidFill>
                  <a:schemeClr val="dk1"/>
                </a:solidFill>
              </a:rPr>
            </a:br>
            <a:endParaRPr sz="3959">
              <a:solidFill>
                <a:schemeClr val="dk1"/>
              </a:solidFill>
            </a:endParaRPr>
          </a:p>
        </p:txBody>
      </p:sp>
      <p:sp>
        <p:nvSpPr>
          <p:cNvPr id="1351" name="Google Shape;1351;gbe7704ab85_6_827"/>
          <p:cNvSpPr txBox="1"/>
          <p:nvPr/>
        </p:nvSpPr>
        <p:spPr>
          <a:xfrm>
            <a:off x="4516300" y="277900"/>
            <a:ext cx="3342600" cy="999900"/>
          </a:xfrm>
          <a:prstGeom prst="rect">
            <a:avLst/>
          </a:prstGeom>
          <a:noFill/>
          <a:ln>
            <a:noFill/>
          </a:ln>
        </p:spPr>
        <p:txBody>
          <a:bodyPr anchorCtr="0" anchor="t" bIns="91425" lIns="91425" spcFirstLastPara="1" rIns="91425" wrap="square" tIns="91425">
            <a:noAutofit/>
          </a:bodyPr>
          <a:lstStyle/>
          <a:p>
            <a:pPr indent="0" lvl="0" marL="0" marR="0" rtl="0" algn="l">
              <a:lnSpc>
                <a:spcPct val="122500"/>
              </a:lnSpc>
              <a:spcBef>
                <a:spcPts val="1800"/>
              </a:spcBef>
              <a:spcAft>
                <a:spcPts val="0"/>
              </a:spcAft>
              <a:buClr>
                <a:srgbClr val="000000"/>
              </a:buClr>
              <a:buSzPts val="3000"/>
              <a:buFont typeface="Arial"/>
              <a:buNone/>
            </a:pPr>
            <a:r>
              <a:rPr b="1" i="0" lang="zh-CN" sz="3500" u="none" cap="none" strike="noStrike">
                <a:solidFill>
                  <a:schemeClr val="dk1"/>
                </a:solidFill>
                <a:latin typeface="Arial"/>
                <a:ea typeface="Arial"/>
                <a:cs typeface="Arial"/>
                <a:sym typeface="Arial"/>
              </a:rPr>
              <a:t>具体行为</a:t>
            </a:r>
            <a:endParaRPr b="1" i="0" sz="49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highlight>
                <a:srgbClr val="333333"/>
              </a:highlight>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333333"/>
              </a:solidFill>
              <a:latin typeface="Arial"/>
              <a:ea typeface="Arial"/>
              <a:cs typeface="Arial"/>
              <a:sym typeface="Arial"/>
            </a:endParaRPr>
          </a:p>
          <a:p>
            <a:pPr indent="0" lvl="0" marL="0" marR="0" rtl="0" algn="l">
              <a:lnSpc>
                <a:spcPct val="122500"/>
              </a:lnSpc>
              <a:spcBef>
                <a:spcPts val="1800"/>
              </a:spcBef>
              <a:spcAft>
                <a:spcPts val="0"/>
              </a:spcAft>
              <a:buClr>
                <a:srgbClr val="000000"/>
              </a:buClr>
              <a:buSzPts val="3000"/>
              <a:buFont typeface="Arial"/>
              <a:buNone/>
            </a:pPr>
            <a:r>
              <a:t/>
            </a:r>
            <a:endParaRPr b="1" i="0" sz="3000" u="none" cap="none" strike="noStrike">
              <a:solidFill>
                <a:srgbClr val="555555"/>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1400"/>
              <a:buFont typeface="Arial"/>
              <a:buNone/>
            </a:pPr>
            <a:r>
              <a:t/>
            </a:r>
            <a:endParaRPr b="0" i="0" sz="1400" u="none" cap="none" strike="noStrike">
              <a:solidFill>
                <a:srgbClr val="333333"/>
              </a:solidFill>
              <a:latin typeface="Rockwell"/>
              <a:ea typeface="Rockwell"/>
              <a:cs typeface="Rockwell"/>
              <a:sym typeface="Rockwell"/>
            </a:endParaRPr>
          </a:p>
        </p:txBody>
      </p:sp>
      <p:sp>
        <p:nvSpPr>
          <p:cNvPr id="1352" name="Google Shape;1352;gbe7704ab85_6_827"/>
          <p:cNvSpPr txBox="1"/>
          <p:nvPr/>
        </p:nvSpPr>
        <p:spPr>
          <a:xfrm>
            <a:off x="815350" y="1157075"/>
            <a:ext cx="10744500" cy="50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（二十六）菩提心融入生活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做任何一件事，不能把自己的利益摆在头位，最好先考虑他人的利益。当然，这对我们来说很难，但即便如此，也要迎难而上。 在同事之间、同学之间、战友之间，不能为一些小事斤斤计较，要学会让步，把自己的利益放在次要的地位。这就是菩提心融入生活， 希望大家能点点滴滴地去做。</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t/>
            </a:r>
            <a:endParaRPr b="1" sz="2400">
              <a:solidFill>
                <a:srgbClr val="333333"/>
              </a:solidFill>
            </a:endParaRPr>
          </a:p>
          <a:p>
            <a:pPr indent="0" lvl="0" marL="0" rtl="0" algn="l">
              <a:lnSpc>
                <a:spcPct val="115000"/>
              </a:lnSpc>
              <a:spcBef>
                <a:spcPts val="1000"/>
              </a:spcBef>
              <a:spcAft>
                <a:spcPts val="0"/>
              </a:spcAft>
              <a:buClr>
                <a:schemeClr val="dk1"/>
              </a:buClr>
              <a:buSzPts val="2000"/>
              <a:buFont typeface="Arial"/>
              <a:buNone/>
            </a:pPr>
            <a:r>
              <a:rPr b="1" lang="zh-CN" sz="2400">
                <a:solidFill>
                  <a:srgbClr val="333333"/>
                </a:solidFill>
              </a:rPr>
              <a:t>很多人都向往大圆满、大手印等高法，但只能是向往、羡慕而已， 没有证悟大圆满，又怎么能将大圆满融入到生活当中呢？所以我们 不要好高骛远。但上述方法，却可以真正运用到生活当中，希望大家都能学以致用。</a:t>
            </a:r>
            <a:endParaRPr b="1" sz="2400">
              <a:solidFill>
                <a:srgbClr val="333333"/>
              </a:solidFill>
            </a:endParaRPr>
          </a:p>
        </p:txBody>
      </p:sp>
      <p:pic>
        <p:nvPicPr>
          <p:cNvPr id="1353" name="Google Shape;1353;gbe7704ab85_6_827"/>
          <p:cNvPicPr preferRelativeResize="0"/>
          <p:nvPr/>
        </p:nvPicPr>
        <p:blipFill rotWithShape="1">
          <a:blip r:embed="rId3">
            <a:alphaModFix/>
          </a:blip>
          <a:srcRect b="0" l="0" r="0" t="0"/>
          <a:stretch/>
        </p:blipFill>
        <p:spPr>
          <a:xfrm>
            <a:off x="391725" y="317100"/>
            <a:ext cx="921500" cy="921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g5427249884_1_61"/>
          <p:cNvSpPr txBox="1"/>
          <p:nvPr>
            <p:ph type="title"/>
          </p:nvPr>
        </p:nvSpPr>
        <p:spPr>
          <a:xfrm>
            <a:off x="4099300" y="445925"/>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五、幸福的途径 </a:t>
            </a:r>
            <a:endParaRPr sz="4000">
              <a:solidFill>
                <a:srgbClr val="222222"/>
              </a:solidFill>
              <a:latin typeface="Arial"/>
              <a:ea typeface="Arial"/>
              <a:cs typeface="Arial"/>
              <a:sym typeface="Arial"/>
            </a:endParaRPr>
          </a:p>
        </p:txBody>
      </p:sp>
      <p:sp>
        <p:nvSpPr>
          <p:cNvPr id="253" name="Google Shape;253;g5427249884_1_61"/>
          <p:cNvSpPr txBox="1"/>
          <p:nvPr>
            <p:ph idx="1" type="body"/>
          </p:nvPr>
        </p:nvSpPr>
        <p:spPr>
          <a:xfrm>
            <a:off x="754950" y="1446725"/>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我们尽量要过知足少欲这样的生活，只要有车就可以了，不需要名车，有表就可以了，不需要名表，等等。</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佛陀非常透彻地了解凡夫的心态，了解物质，也了解物质金钱与人的关系，所以他给我们制定了这样的一个模式。</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我们凡夫人不知道自己心，我们的心态会往哪个方向发展也不知道，我们也不了解物质生活，我们只认为物质生活是给人带来幸福的。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佛知道人没有金钱的时候是什么样子的，有金钱的时候是什么样子的，他知道了后，就给我们指了一条这样的路。</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如果不是过知足少欲的生活的话，</a:t>
            </a:r>
            <a:r>
              <a:rPr b="1" lang="zh-CN" sz="2400">
                <a:solidFill>
                  <a:srgbClr val="980000"/>
                </a:solidFill>
                <a:latin typeface="Arial"/>
                <a:ea typeface="Arial"/>
                <a:cs typeface="Arial"/>
                <a:sym typeface="Arial"/>
              </a:rPr>
              <a:t>我们永远也不会幸福，我们永远也做不出任何有意义的事情。</a:t>
            </a:r>
            <a:endParaRPr b="1" sz="2400">
              <a:solidFill>
                <a:srgbClr val="980000"/>
              </a:solidFill>
              <a:latin typeface="Arial"/>
              <a:ea typeface="Arial"/>
              <a:cs typeface="Arial"/>
              <a:sym typeface="Arial"/>
            </a:endParaRPr>
          </a:p>
        </p:txBody>
      </p:sp>
      <p:pic>
        <p:nvPicPr>
          <p:cNvPr id="254" name="Google Shape;254;g5427249884_1_6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g5427249884_1_69"/>
          <p:cNvSpPr txBox="1"/>
          <p:nvPr>
            <p:ph type="title"/>
          </p:nvPr>
        </p:nvSpPr>
        <p:spPr>
          <a:xfrm>
            <a:off x="3809350" y="269100"/>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      六、总结</a:t>
            </a:r>
            <a:endParaRPr sz="4000">
              <a:solidFill>
                <a:srgbClr val="222222"/>
              </a:solidFill>
              <a:latin typeface="Arial"/>
              <a:ea typeface="Arial"/>
              <a:cs typeface="Arial"/>
              <a:sym typeface="Arial"/>
            </a:endParaRPr>
          </a:p>
        </p:txBody>
      </p:sp>
      <p:sp>
        <p:nvSpPr>
          <p:cNvPr id="260" name="Google Shape;260;g5427249884_1_69"/>
          <p:cNvSpPr txBox="1"/>
          <p:nvPr>
            <p:ph idx="1" type="body"/>
          </p:nvPr>
        </p:nvSpPr>
        <p:spPr>
          <a:xfrm>
            <a:off x="754950" y="1446725"/>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这一次是我们所有人一个很难得的机会，得到这样的人身，听到了佛法，还有一定的时间去修行。</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其他的世间的任何的东西，不是很难得的，我们以前也得到过，但是这些东西没有给我们留下任何好的东西。</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所以我们一定要知道，车不是专门用来燃烧燃料的，是用来运输的。我们人是一生用来吃喝玩乐的吗？人的吃喝是因为我们要生存，吃喝是人类的生存方式之一， 但不是人类生存的最终目标。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什么是人类的最终目标呢？对没有信仰的人来说，这个答案永 远也找不到；但作为一个佛教徒，我们要做的，就是珍惜现有的机会， 好好地修行，更好地服务一切众生！ </a:t>
            </a:r>
            <a:endParaRPr b="1" sz="2400">
              <a:solidFill>
                <a:srgbClr val="333333"/>
              </a:solidFill>
              <a:latin typeface="Arial"/>
              <a:ea typeface="Arial"/>
              <a:cs typeface="Arial"/>
              <a:sym typeface="Arial"/>
            </a:endParaRPr>
          </a:p>
        </p:txBody>
      </p:sp>
      <p:pic>
        <p:nvPicPr>
          <p:cNvPr id="261" name="Google Shape;261;g5427249884_1_6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gbe7704ab85_1_0"/>
          <p:cNvSpPr txBox="1"/>
          <p:nvPr>
            <p:ph type="ctrTitle"/>
          </p:nvPr>
        </p:nvSpPr>
        <p:spPr>
          <a:xfrm>
            <a:off x="677400" y="1589325"/>
            <a:ext cx="10837200" cy="19581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SzPts val="4800"/>
              <a:buNone/>
            </a:pPr>
            <a:r>
              <a:rPr lang="zh-CN" sz="3600">
                <a:solidFill>
                  <a:srgbClr val="555555"/>
                </a:solidFill>
                <a:latin typeface="Rockwell"/>
                <a:ea typeface="Rockwell"/>
                <a:cs typeface="Rockwell"/>
                <a:sym typeface="Rockwell"/>
              </a:rPr>
              <a:t>  </a:t>
            </a:r>
            <a:r>
              <a:rPr lang="zh-CN" sz="6000">
                <a:solidFill>
                  <a:srgbClr val="555555"/>
                </a:solidFill>
                <a:latin typeface="Rockwell"/>
                <a:ea typeface="Rockwell"/>
                <a:cs typeface="Rockwell"/>
                <a:sym typeface="Rockwell"/>
              </a:rPr>
              <a:t>       </a:t>
            </a:r>
            <a:endParaRPr sz="6000">
              <a:solidFill>
                <a:srgbClr val="555555"/>
              </a:solidFill>
              <a:latin typeface="Times New Roman"/>
              <a:ea typeface="Times New Roman"/>
              <a:cs typeface="Times New Roman"/>
              <a:sym typeface="Times New Roman"/>
            </a:endParaRPr>
          </a:p>
        </p:txBody>
      </p:sp>
      <p:pic>
        <p:nvPicPr>
          <p:cNvPr id="267" name="Google Shape;267;gbe7704ab85_1_0"/>
          <p:cNvPicPr preferRelativeResize="0"/>
          <p:nvPr/>
        </p:nvPicPr>
        <p:blipFill rotWithShape="1">
          <a:blip r:embed="rId3">
            <a:alphaModFix/>
          </a:blip>
          <a:srcRect b="0" l="0" r="0" t="0"/>
          <a:stretch/>
        </p:blipFill>
        <p:spPr>
          <a:xfrm>
            <a:off x="507375" y="373050"/>
            <a:ext cx="970000" cy="970000"/>
          </a:xfrm>
          <a:prstGeom prst="rect">
            <a:avLst/>
          </a:prstGeom>
          <a:noFill/>
          <a:ln>
            <a:noFill/>
          </a:ln>
        </p:spPr>
      </p:pic>
      <p:sp>
        <p:nvSpPr>
          <p:cNvPr id="268" name="Google Shape;268;gbe7704ab85_1_0"/>
          <p:cNvSpPr txBox="1"/>
          <p:nvPr/>
        </p:nvSpPr>
        <p:spPr>
          <a:xfrm>
            <a:off x="1872500" y="636350"/>
            <a:ext cx="8187600" cy="1436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zh-CN" sz="3600">
                <a:solidFill>
                  <a:srgbClr val="555555"/>
                </a:solidFill>
                <a:latin typeface="Rockwell"/>
                <a:ea typeface="Rockwell"/>
                <a:cs typeface="Rockwell"/>
                <a:sym typeface="Rockwell"/>
              </a:rPr>
              <a:t>           如何做一个标准的居士（一）</a:t>
            </a:r>
            <a:endParaRPr b="0" i="0" sz="1400" u="none" cap="none" strike="noStrike">
              <a:solidFill>
                <a:srgbClr val="000000"/>
              </a:solidFill>
              <a:latin typeface="Rockwell"/>
              <a:ea typeface="Rockwell"/>
              <a:cs typeface="Rockwell"/>
              <a:sym typeface="Rockwell"/>
            </a:endParaRPr>
          </a:p>
        </p:txBody>
      </p:sp>
      <p:sp>
        <p:nvSpPr>
          <p:cNvPr id="269" name="Google Shape;269;gbe7704ab85_1_0"/>
          <p:cNvSpPr txBox="1"/>
          <p:nvPr/>
        </p:nvSpPr>
        <p:spPr>
          <a:xfrm>
            <a:off x="789425" y="1662425"/>
            <a:ext cx="11145300" cy="4310400"/>
          </a:xfrm>
          <a:prstGeom prst="rect">
            <a:avLst/>
          </a:prstGeom>
          <a:noFill/>
          <a:ln>
            <a:noFill/>
          </a:ln>
        </p:spPr>
        <p:txBody>
          <a:bodyPr anchorCtr="0" anchor="t" bIns="91425" lIns="91425" spcFirstLastPara="1" rIns="91425" wrap="square" tIns="91425">
            <a:noAutofit/>
          </a:bodyPr>
          <a:lstStyle/>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课前开示</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一、居士的见解</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（一）下等的见解   （二）中等的见解  （三）上等的见解</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二、居士的修法</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（一）戒律（二）四个外加行</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（三）五个内加行（四）念佛</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rPr b="1" i="0" lang="zh-CN" sz="3200" u="none" cap="none" strike="noStrike">
                <a:solidFill>
                  <a:srgbClr val="222222"/>
                </a:solidFill>
                <a:latin typeface="Arial"/>
                <a:ea typeface="Arial"/>
                <a:cs typeface="Arial"/>
                <a:sym typeface="Arial"/>
              </a:rPr>
              <a:t> </a:t>
            </a:r>
            <a:endParaRPr b="1" i="0" sz="3200" u="none" cap="none" strike="noStrike">
              <a:solidFill>
                <a:srgbClr val="222222"/>
              </a:solidFill>
              <a:latin typeface="Arial"/>
              <a:ea typeface="Arial"/>
              <a:cs typeface="Arial"/>
              <a:sym typeface="Arial"/>
            </a:endParaRPr>
          </a:p>
          <a:p>
            <a:pPr indent="0" lvl="0" marL="0" marR="0" rtl="0" algn="ctr">
              <a:lnSpc>
                <a:spcPct val="110000"/>
              </a:lnSpc>
              <a:spcBef>
                <a:spcPts val="3000"/>
              </a:spcBef>
              <a:spcAft>
                <a:spcPts val="0"/>
              </a:spcAft>
              <a:buClr>
                <a:schemeClr val="dk1"/>
              </a:buClr>
              <a:buSzPts val="1100"/>
              <a:buFont typeface="Arial"/>
              <a:buNone/>
            </a:pPr>
            <a:r>
              <a:t/>
            </a:r>
            <a:endParaRPr b="1" i="0" sz="3200" u="none" cap="none" strike="noStrike">
              <a:solidFill>
                <a:srgbClr val="222222"/>
              </a:solidFill>
              <a:latin typeface="Arial"/>
              <a:ea typeface="Arial"/>
              <a:cs typeface="Arial"/>
              <a:sym typeface="Arial"/>
            </a:endParaRPr>
          </a:p>
          <a:p>
            <a:pPr indent="0" lvl="0" marL="0" marR="0" rtl="0" algn="ctr">
              <a:lnSpc>
                <a:spcPct val="120000"/>
              </a:lnSpc>
              <a:spcBef>
                <a:spcPts val="1500"/>
              </a:spcBef>
              <a:spcAft>
                <a:spcPts val="0"/>
              </a:spcAft>
              <a:buClr>
                <a:srgbClr val="000000"/>
              </a:buClr>
              <a:buSzPts val="2400"/>
              <a:buFont typeface="Arial"/>
              <a:buNone/>
            </a:pPr>
            <a:r>
              <a:t/>
            </a:r>
            <a:endParaRPr b="1" i="0" sz="16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rgbClr val="000000"/>
              </a:buClr>
              <a:buSzPts val="2400"/>
              <a:buFont typeface="Arial"/>
              <a:buNone/>
            </a:pPr>
            <a:r>
              <a:t/>
            </a:r>
            <a:endParaRPr b="1" i="0" sz="24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chemeClr val="dk1"/>
              </a:buClr>
              <a:buSzPts val="2000"/>
              <a:buFont typeface="Arial"/>
              <a:buNone/>
            </a:pPr>
            <a:r>
              <a:t/>
            </a:r>
            <a:endParaRPr b="1" i="0" sz="2400" u="none" cap="none" strike="noStrike">
              <a:solidFill>
                <a:srgbClr val="333333"/>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
          <p:cNvSpPr txBox="1"/>
          <p:nvPr>
            <p:ph type="ctrTitle"/>
          </p:nvPr>
        </p:nvSpPr>
        <p:spPr>
          <a:xfrm>
            <a:off x="507375" y="2554375"/>
            <a:ext cx="10994400" cy="3348000"/>
          </a:xfrm>
          <a:prstGeom prst="rect">
            <a:avLst/>
          </a:prstGeom>
          <a:noFill/>
          <a:ln>
            <a:noFill/>
          </a:ln>
        </p:spPr>
        <p:txBody>
          <a:bodyPr anchorCtr="0" anchor="b" bIns="45700" lIns="91425" spcFirstLastPara="1" rIns="91425" wrap="square" tIns="45700">
            <a:noAutofit/>
          </a:bodyPr>
          <a:lstStyle/>
          <a:p>
            <a:pPr indent="0" lvl="0" marL="0" rtl="0" algn="ctr">
              <a:lnSpc>
                <a:spcPct val="150000"/>
              </a:lnSpc>
              <a:spcBef>
                <a:spcPts val="0"/>
              </a:spcBef>
              <a:spcAft>
                <a:spcPts val="0"/>
              </a:spcAft>
              <a:buSzPts val="4800"/>
              <a:buNone/>
            </a:pPr>
            <a:r>
              <a:rPr lang="zh-CN" sz="4000">
                <a:solidFill>
                  <a:srgbClr val="555555"/>
                </a:solidFill>
                <a:latin typeface="Rockwell"/>
                <a:ea typeface="Rockwell"/>
                <a:cs typeface="Rockwell"/>
                <a:sym typeface="Rockwell"/>
              </a:rPr>
              <a:t>佛教徒的生活模式</a:t>
            </a:r>
            <a:endParaRPr sz="4000">
              <a:solidFill>
                <a:srgbClr val="555555"/>
              </a:solidFill>
              <a:latin typeface="Rockwell"/>
              <a:ea typeface="Rockwell"/>
              <a:cs typeface="Rockwell"/>
              <a:sym typeface="Rockwell"/>
            </a:endParaRPr>
          </a:p>
          <a:p>
            <a:pPr indent="0" lvl="0" marL="0" rtl="0" algn="ctr">
              <a:lnSpc>
                <a:spcPct val="150000"/>
              </a:lnSpc>
              <a:spcBef>
                <a:spcPts val="0"/>
              </a:spcBef>
              <a:spcAft>
                <a:spcPts val="0"/>
              </a:spcAft>
              <a:buSzPts val="4800"/>
              <a:buNone/>
            </a:pPr>
            <a:r>
              <a:rPr lang="zh-CN" sz="4000">
                <a:solidFill>
                  <a:srgbClr val="555555"/>
                </a:solidFill>
                <a:latin typeface="Rockwell"/>
                <a:ea typeface="Rockwell"/>
                <a:cs typeface="Rockwell"/>
                <a:sym typeface="Rockwell"/>
              </a:rPr>
              <a:t>如何做一个标准居士</a:t>
            </a:r>
            <a:endParaRPr sz="4000">
              <a:solidFill>
                <a:srgbClr val="555555"/>
              </a:solidFill>
              <a:latin typeface="Rockwell"/>
              <a:ea typeface="Rockwell"/>
              <a:cs typeface="Rockwell"/>
              <a:sym typeface="Rockwell"/>
            </a:endParaRPr>
          </a:p>
          <a:p>
            <a:pPr indent="0" lvl="0" marL="0" rtl="0" algn="ctr">
              <a:lnSpc>
                <a:spcPct val="150000"/>
              </a:lnSpc>
              <a:spcBef>
                <a:spcPts val="0"/>
              </a:spcBef>
              <a:spcAft>
                <a:spcPts val="0"/>
              </a:spcAft>
              <a:buSzPts val="4800"/>
              <a:buNone/>
            </a:pPr>
            <a:r>
              <a:rPr lang="zh-CN" sz="4000">
                <a:solidFill>
                  <a:srgbClr val="555555"/>
                </a:solidFill>
                <a:latin typeface="Rockwell"/>
                <a:ea typeface="Rockwell"/>
                <a:cs typeface="Rockwell"/>
                <a:sym typeface="Rockwell"/>
              </a:rPr>
              <a:t>浅谈因果关系</a:t>
            </a:r>
            <a:endParaRPr sz="4000">
              <a:solidFill>
                <a:srgbClr val="555555"/>
              </a:solidFill>
              <a:latin typeface="Rockwell"/>
              <a:ea typeface="Rockwell"/>
              <a:cs typeface="Rockwell"/>
              <a:sym typeface="Rockwell"/>
            </a:endParaRPr>
          </a:p>
          <a:p>
            <a:pPr indent="0" lvl="0" marL="0" rtl="0" algn="ctr">
              <a:lnSpc>
                <a:spcPct val="150000"/>
              </a:lnSpc>
              <a:spcBef>
                <a:spcPts val="0"/>
              </a:spcBef>
              <a:spcAft>
                <a:spcPts val="0"/>
              </a:spcAft>
              <a:buSzPts val="4800"/>
              <a:buNone/>
            </a:pPr>
            <a:r>
              <a:rPr lang="zh-CN" sz="4000">
                <a:solidFill>
                  <a:srgbClr val="555555"/>
                </a:solidFill>
                <a:latin typeface="Rockwell"/>
                <a:ea typeface="Rockwell"/>
                <a:cs typeface="Rockwell"/>
                <a:sym typeface="Rockwell"/>
              </a:rPr>
              <a:t>佛法融入生活</a:t>
            </a:r>
            <a:endParaRPr sz="4000">
              <a:solidFill>
                <a:srgbClr val="555555"/>
              </a:solidFill>
              <a:latin typeface="Rockwell"/>
              <a:ea typeface="Rockwell"/>
              <a:cs typeface="Rockwell"/>
              <a:sym typeface="Rockwell"/>
            </a:endParaRPr>
          </a:p>
          <a:p>
            <a:pPr indent="0" lvl="0" marL="0" rtl="0" algn="ctr">
              <a:lnSpc>
                <a:spcPct val="150000"/>
              </a:lnSpc>
              <a:spcBef>
                <a:spcPts val="0"/>
              </a:spcBef>
              <a:spcAft>
                <a:spcPts val="0"/>
              </a:spcAft>
              <a:buSzPts val="4800"/>
              <a:buNone/>
            </a:pPr>
            <a:r>
              <a:t/>
            </a:r>
            <a:endParaRPr sz="3000">
              <a:solidFill>
                <a:srgbClr val="555555"/>
              </a:solidFill>
              <a:latin typeface="Rockwell"/>
              <a:ea typeface="Rockwell"/>
              <a:cs typeface="Rockwell"/>
              <a:sym typeface="Rockwell"/>
            </a:endParaRPr>
          </a:p>
        </p:txBody>
      </p:sp>
      <p:pic>
        <p:nvPicPr>
          <p:cNvPr id="148" name="Google Shape;148;p2"/>
          <p:cNvPicPr preferRelativeResize="0"/>
          <p:nvPr/>
        </p:nvPicPr>
        <p:blipFill rotWithShape="1">
          <a:blip r:embed="rId3">
            <a:alphaModFix/>
          </a:blip>
          <a:srcRect b="0" l="0" r="0" t="0"/>
          <a:stretch/>
        </p:blipFill>
        <p:spPr>
          <a:xfrm>
            <a:off x="507375" y="373050"/>
            <a:ext cx="970000" cy="970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gbe7704ab85_1_7"/>
          <p:cNvSpPr txBox="1"/>
          <p:nvPr>
            <p:ph type="title"/>
          </p:nvPr>
        </p:nvSpPr>
        <p:spPr>
          <a:xfrm>
            <a:off x="2175675" y="779950"/>
            <a:ext cx="8004900" cy="1000800"/>
          </a:xfrm>
          <a:prstGeom prst="rect">
            <a:avLst/>
          </a:prstGeom>
          <a:noFill/>
          <a:ln>
            <a:noFill/>
          </a:ln>
        </p:spPr>
        <p:txBody>
          <a:bodyPr anchorCtr="0" anchor="b" bIns="45700" lIns="91425" spcFirstLastPara="1" rIns="91425" wrap="square" tIns="45700">
            <a:normAutofit/>
          </a:bodyPr>
          <a:lstStyle/>
          <a:p>
            <a:pPr indent="0" lvl="0" marL="0" rtl="0" algn="ctr">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课前的开示</a:t>
            </a:r>
            <a:endParaRPr sz="4000">
              <a:solidFill>
                <a:srgbClr val="222222"/>
              </a:solidFill>
              <a:latin typeface="Arial"/>
              <a:ea typeface="Arial"/>
              <a:cs typeface="Arial"/>
              <a:sym typeface="Arial"/>
            </a:endParaRPr>
          </a:p>
        </p:txBody>
      </p:sp>
      <p:sp>
        <p:nvSpPr>
          <p:cNvPr id="275" name="Google Shape;275;gbe7704ab85_1_7"/>
          <p:cNvSpPr txBox="1"/>
          <p:nvPr>
            <p:ph idx="1" type="body"/>
          </p:nvPr>
        </p:nvSpPr>
        <p:spPr>
          <a:xfrm>
            <a:off x="839075" y="1853800"/>
            <a:ext cx="10902300" cy="4232700"/>
          </a:xfrm>
          <a:prstGeom prst="rect">
            <a:avLst/>
          </a:prstGeom>
          <a:noFill/>
          <a:ln>
            <a:noFill/>
          </a:ln>
        </p:spPr>
        <p:txBody>
          <a:bodyPr anchorCtr="0" anchor="t" bIns="45700" lIns="91425" spcFirstLastPara="1" rIns="91425" wrap="square" tIns="45700">
            <a:normAutofit fontScale="85000" lnSpcReduction="10000"/>
          </a:bodyPr>
          <a:lstStyle/>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学佛没有入门的人，需要知道生存的方式和意义，这个相当的重要</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工作和家庭就会变成生存的方式，生存的意义就另外去寻找，这样的人生是有意义的。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我们需要的是求解脱，发出离心。</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所有众生是往前走，修解脱的人是要往回走。</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往前和往后的</a:t>
            </a:r>
            <a:r>
              <a:rPr b="1" lang="zh-CN" sz="2400">
                <a:solidFill>
                  <a:srgbClr val="660000"/>
                </a:solidFill>
                <a:latin typeface="Arial"/>
                <a:ea typeface="Arial"/>
                <a:cs typeface="Arial"/>
                <a:sym typeface="Arial"/>
              </a:rPr>
              <a:t>差别的界限就是出离心。</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但任何事情都有一个过程，若按照它的程序去做，则会有所成就。如果程序、次第乱了套，就不会有什么结果，我们有必要继续巩固基础，</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t/>
            </a:r>
            <a:endParaRPr b="1" sz="2400">
              <a:solidFill>
                <a:srgbClr val="333333"/>
              </a:solidFill>
              <a:latin typeface="Arial"/>
              <a:ea typeface="Arial"/>
              <a:cs typeface="Arial"/>
              <a:sym typeface="Arial"/>
            </a:endParaRPr>
          </a:p>
        </p:txBody>
      </p:sp>
      <p:pic>
        <p:nvPicPr>
          <p:cNvPr id="276" name="Google Shape;276;gbe7704ab85_1_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be7704ab85_1_13"/>
          <p:cNvSpPr txBox="1"/>
          <p:nvPr>
            <p:ph type="title"/>
          </p:nvPr>
        </p:nvSpPr>
        <p:spPr>
          <a:xfrm>
            <a:off x="2921650" y="663325"/>
            <a:ext cx="71067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   </a:t>
            </a:r>
            <a:r>
              <a:rPr lang="zh-CN" sz="3600">
                <a:solidFill>
                  <a:srgbClr val="555555"/>
                </a:solidFill>
                <a:latin typeface="Rockwell"/>
                <a:ea typeface="Rockwell"/>
                <a:cs typeface="Rockwell"/>
                <a:sym typeface="Rockwell"/>
              </a:rPr>
              <a:t>如何做一个标准的居士（一）</a:t>
            </a:r>
            <a:endParaRPr sz="3800">
              <a:solidFill>
                <a:srgbClr val="222222"/>
              </a:solidFill>
              <a:latin typeface="Arial"/>
              <a:ea typeface="Arial"/>
              <a:cs typeface="Arial"/>
              <a:sym typeface="Arial"/>
            </a:endParaRPr>
          </a:p>
        </p:txBody>
      </p:sp>
      <p:sp>
        <p:nvSpPr>
          <p:cNvPr id="282" name="Google Shape;282;gbe7704ab85_1_13"/>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梵文的居士一词，读作“</a:t>
            </a:r>
            <a:r>
              <a:rPr b="1" lang="zh-CN" sz="3600">
                <a:solidFill>
                  <a:srgbClr val="980000"/>
                </a:solidFill>
                <a:latin typeface="Arial"/>
                <a:ea typeface="Arial"/>
                <a:cs typeface="Arial"/>
                <a:sym typeface="Arial"/>
              </a:rPr>
              <a:t>ཨུཔཱསཀཿ</a:t>
            </a:r>
            <a:r>
              <a:rPr b="1" lang="zh-CN" sz="2400">
                <a:solidFill>
                  <a:srgbClr val="980000"/>
                </a:solidFill>
                <a:latin typeface="Arial"/>
                <a:ea typeface="Arial"/>
                <a:cs typeface="Arial"/>
                <a:sym typeface="Arial"/>
              </a:rPr>
              <a:t> </a:t>
            </a:r>
            <a:r>
              <a:rPr b="1" lang="zh-CN" sz="2400">
                <a:solidFill>
                  <a:srgbClr val="333333"/>
                </a:solidFill>
                <a:latin typeface="Arial"/>
                <a:ea typeface="Arial"/>
                <a:cs typeface="Arial"/>
                <a:sym typeface="Arial"/>
              </a:rPr>
              <a:t>”。中文翻译为“邬波塞迦” 或“优婆塞”，二者实际上是一样的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邬波：就是亲近、接近，或者恭敬的意思；</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塞迦：善业，善法、善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居士：接近、亲近善法</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如果是 一个具格的居士，那就可称为预备阿罗汉。</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成为预备阿罗汉需要的条件：有了居士的见解、修法、行为之后， 自然就有了果。小乘的果就是阿罗汉；大乘的果就是成佛。</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t/>
            </a:r>
            <a:endParaRPr b="1" sz="2400">
              <a:solidFill>
                <a:srgbClr val="333333"/>
              </a:solidFill>
              <a:latin typeface="Arial"/>
              <a:ea typeface="Arial"/>
              <a:cs typeface="Arial"/>
              <a:sym typeface="Arial"/>
            </a:endParaRPr>
          </a:p>
        </p:txBody>
      </p:sp>
      <p:pic>
        <p:nvPicPr>
          <p:cNvPr id="283" name="Google Shape;283;gbe7704ab85_1_1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gbe7704ab85_1_19"/>
          <p:cNvSpPr txBox="1"/>
          <p:nvPr>
            <p:ph type="title"/>
          </p:nvPr>
        </p:nvSpPr>
        <p:spPr>
          <a:xfrm>
            <a:off x="3450350" y="6633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一、居士的见解</a:t>
            </a:r>
            <a:endParaRPr sz="4000">
              <a:solidFill>
                <a:srgbClr val="222222"/>
              </a:solidFill>
              <a:latin typeface="Arial"/>
              <a:ea typeface="Arial"/>
              <a:cs typeface="Arial"/>
              <a:sym typeface="Arial"/>
            </a:endParaRPr>
          </a:p>
        </p:txBody>
      </p:sp>
      <p:sp>
        <p:nvSpPr>
          <p:cNvPr id="289" name="Google Shape;289;gbe7704ab85_1_19"/>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222222"/>
                </a:solidFill>
                <a:latin typeface="Arial"/>
                <a:ea typeface="Arial"/>
                <a:cs typeface="Arial"/>
                <a:sym typeface="Arial"/>
              </a:rPr>
              <a:t>（一）最低的见解</a:t>
            </a:r>
            <a:endParaRPr b="1" sz="2400">
              <a:solidFill>
                <a:srgbClr val="222222"/>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222222"/>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222222"/>
                </a:solidFill>
                <a:latin typeface="Arial"/>
                <a:ea typeface="Arial"/>
                <a:cs typeface="Arial"/>
                <a:sym typeface="Arial"/>
              </a:rPr>
              <a:t>世间正见有两点： 第一，深信轮回，即深信轮回、前生、后世都是存在的；第二，深 信因果。这两个叫做世间的正见。从见解的方面来说，这两个就是 标准居士的最低见解。</a:t>
            </a:r>
            <a:endParaRPr b="1" sz="2400">
              <a:solidFill>
                <a:srgbClr val="222222"/>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222222"/>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222222"/>
                </a:solidFill>
                <a:latin typeface="Arial"/>
                <a:ea typeface="Arial"/>
                <a:cs typeface="Arial"/>
                <a:sym typeface="Arial"/>
              </a:rPr>
              <a:t>任何人具有这样的世间正见，则此人于千世中不堕恶趣。这是佛亲 口说的，所以很重要，它是我们整个修行见解的基础。</a:t>
            </a:r>
            <a:endParaRPr b="1" sz="2400">
              <a:solidFill>
                <a:srgbClr val="222222"/>
              </a:solidFill>
              <a:latin typeface="Arial"/>
              <a:ea typeface="Arial"/>
              <a:cs typeface="Arial"/>
              <a:sym typeface="Arial"/>
            </a:endParaRPr>
          </a:p>
        </p:txBody>
      </p:sp>
      <p:pic>
        <p:nvPicPr>
          <p:cNvPr id="290" name="Google Shape;290;gbe7704ab85_1_1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gbe7704ab85_1_25"/>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296" name="Google Shape;296;gbe7704ab85_1_25"/>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 深信轮回</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谈人死了以后是什么样的状况。医学上判断死亡 的标准，就是心脏不跳动，没有脉搏，没有呼吸。但从佛教的观点 来看，这些只是最初步的死亡阶段，还不是真正的死亡。</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以医学的观点来看，在大脑细胞死 亡以后，人就没有办法再活了，但这个说法已经被推翻了。</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因为很多人“死”了以后，经过两三天又 苏醒了，虽然医学上界定的所有死亡标准都具备了，但“亡者”还 是复活了。现在这种情形到处都有，其实佛经上面早就记载了，包 括显宗、密宗都描述过这种情形。</a:t>
            </a:r>
            <a:endParaRPr b="1" sz="2400">
              <a:solidFill>
                <a:srgbClr val="333333"/>
              </a:solidFill>
              <a:latin typeface="Arial"/>
              <a:ea typeface="Arial"/>
              <a:cs typeface="Arial"/>
              <a:sym typeface="Arial"/>
            </a:endParaRPr>
          </a:p>
        </p:txBody>
      </p:sp>
      <p:pic>
        <p:nvPicPr>
          <p:cNvPr id="297" name="Google Shape;297;gbe7704ab85_1_2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gbe7704ab85_1_31"/>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03" name="Google Shape;303;gbe7704ab85_1_31"/>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 深信轮回</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人死了以后还要经过很多很复杂的过程。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人死了以后，肉体和意识就分开了</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在亡者的肉体上立即就分出一个身体，一个非常透明的身体——意形身，简称意身。</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意身是意识的载体，在投生前一直存在</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投生的时候，不论投生为畜生还是人，意身和意识二者都会一齐前往。 所以，前世的很多信息就会带到后世去。</a:t>
            </a:r>
            <a:endParaRPr b="1" sz="2400">
              <a:solidFill>
                <a:srgbClr val="333333"/>
              </a:solidFill>
              <a:latin typeface="Arial"/>
              <a:ea typeface="Arial"/>
              <a:cs typeface="Arial"/>
              <a:sym typeface="Arial"/>
            </a:endParaRPr>
          </a:p>
        </p:txBody>
      </p:sp>
      <p:pic>
        <p:nvPicPr>
          <p:cNvPr id="304" name="Google Shape;304;gbe7704ab85_1_3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gbe7704ab85_1_37"/>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10" name="Google Shape;310;gbe7704ab85_1_37"/>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 深信轮回</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轮回投生是千真万确的事实。佛教徒是最客观、最实事求是的。包括佛所说的 话，如果不符合现实，文殊菩萨、无著菩萨等论师都会加以解释， 说明这不是佛的真正的意思。</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有小孩能够记忆起自己前世的名字以及带有前世的伤疤。</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国外也有这做情况。</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前世枪毙时身上留下的伤口，为什么会移转到后世的身上去呢？</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关于这个问题，全世界只有佛法才能够解释清楚。</a:t>
            </a:r>
            <a:endParaRPr b="1" sz="2400">
              <a:solidFill>
                <a:srgbClr val="333333"/>
              </a:solidFill>
              <a:latin typeface="Arial"/>
              <a:ea typeface="Arial"/>
              <a:cs typeface="Arial"/>
              <a:sym typeface="Arial"/>
            </a:endParaRPr>
          </a:p>
        </p:txBody>
      </p:sp>
      <p:pic>
        <p:nvPicPr>
          <p:cNvPr id="311" name="Google Shape;311;gbe7704ab85_1_3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gbe7704ab85_1_43"/>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17" name="Google Shape;317;gbe7704ab85_1_43"/>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 深信轮回</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佛教怎么解释这种现象呢？很简单。现世肉体上面的特殊标记， 是通过前世死的时候出现的意形身这个载体，而把很多前世的信息带到下一世的。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比如说，我们用无线电话的时候，有一个肉眼看不见、实际上却存在的声波，是它在传递这些声音。</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同样的，前世与后世两个肉身之间，依靠意身这个灵魂的载体，可以把前世的很多信息带到后世。</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我们现在能看到的身体实际上是最粗大的，密宗里面有些修法可以让现在的身体变成差不多和意形身一样的身体，这样以后，他的原本的身体就没有病，没有死亡等。密宗里面的金刚身，就是这个身体。</a:t>
            </a:r>
            <a:endParaRPr b="1" sz="2400">
              <a:solidFill>
                <a:srgbClr val="333333"/>
              </a:solidFill>
              <a:latin typeface="Arial"/>
              <a:ea typeface="Arial"/>
              <a:cs typeface="Arial"/>
              <a:sym typeface="Arial"/>
            </a:endParaRPr>
          </a:p>
        </p:txBody>
      </p:sp>
      <p:pic>
        <p:nvPicPr>
          <p:cNvPr id="318" name="Google Shape;318;gbe7704ab85_1_4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gbe7704ab85_1_49"/>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24" name="Google Shape;324;gbe7704ab85_1_49"/>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1. 深信轮回</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现在有些科学发现的东西，佛法解释的非常的清楚。</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举例：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眼睛看到的光是一个很粗糙的东西，但是光降到一定的程度的时候，眼睛就看不见了，但是实际上还是存在的。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宇宙中存在很多这样的东西，同样的，我们的身体也可以这样的。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660000"/>
                </a:solidFill>
                <a:latin typeface="Arial"/>
                <a:ea typeface="Arial"/>
                <a:cs typeface="Arial"/>
                <a:sym typeface="Arial"/>
              </a:rPr>
              <a:t>我们的身体通过修法，也可以降到这样的地步。</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举例：拉卜楞寺附近的小孩前世是有肺炎，小孩生下来有先天的肺的器官的问题</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t/>
            </a:r>
            <a:endParaRPr b="1" sz="2400">
              <a:solidFill>
                <a:srgbClr val="333333"/>
              </a:solidFill>
              <a:latin typeface="Arial"/>
              <a:ea typeface="Arial"/>
              <a:cs typeface="Arial"/>
              <a:sym typeface="Arial"/>
            </a:endParaRPr>
          </a:p>
        </p:txBody>
      </p:sp>
      <p:pic>
        <p:nvPicPr>
          <p:cNvPr id="325" name="Google Shape;325;gbe7704ab85_1_4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gbe7704ab85_1_55"/>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31" name="Google Shape;331;gbe7704ab85_1_55"/>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 深信轮回</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《走进真实》的中文书，策划者召集了全世界 55 位一流的科学家、哲学家、基因学家等进行广泛的研讨，其中就提到了很多目前比较先进的概念。有很多科学家都对以前的很多说法表示怀疑。</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佛的宇宙观，世界观全都是跨世纪的思想，一直走在科学的前面，没有落后。</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国内国外都有客观的数据来证明这些。</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所以，居士的最低的见解之一，就是要相信生命轮回。</a:t>
            </a:r>
            <a:endParaRPr b="1" sz="2400">
              <a:solidFill>
                <a:srgbClr val="660000"/>
              </a:solidFill>
              <a:latin typeface="Arial"/>
              <a:ea typeface="Arial"/>
              <a:cs typeface="Arial"/>
              <a:sym typeface="Arial"/>
            </a:endParaRPr>
          </a:p>
        </p:txBody>
      </p:sp>
      <p:pic>
        <p:nvPicPr>
          <p:cNvPr id="332" name="Google Shape;332;gbe7704ab85_1_5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gbe7704ab85_1_61"/>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38" name="Google Shape;338;gbe7704ab85_1_61"/>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2. 深信因果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佛告诉我们，普通人最好不要去观察因果，因为普通人观察因 果不一定能得到正确的答案，并会对因果产生怀疑从而导致痛苦。</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因果不是今天做，明天就成熟；或者是这一 生把种子播下去，下一世就成熟。因果中间有可能会间隔很长很长 的时间，即使有神通的人，也只能知道一个片段，而不能完全了知因果。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一般人只能间 接地了解因果，想要直接去了解的话，除非是有很深广的神通。</a:t>
            </a:r>
            <a:endParaRPr b="1" sz="2400">
              <a:solidFill>
                <a:srgbClr val="333333"/>
              </a:solidFill>
              <a:latin typeface="Arial"/>
              <a:ea typeface="Arial"/>
              <a:cs typeface="Arial"/>
              <a:sym typeface="Arial"/>
            </a:endParaRPr>
          </a:p>
        </p:txBody>
      </p:sp>
      <p:pic>
        <p:nvPicPr>
          <p:cNvPr id="339" name="Google Shape;339;gbe7704ab85_1_6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ga9b3348d34_0_130"/>
          <p:cNvSpPr txBox="1"/>
          <p:nvPr>
            <p:ph type="ctrTitle"/>
          </p:nvPr>
        </p:nvSpPr>
        <p:spPr>
          <a:xfrm>
            <a:off x="677400" y="1589325"/>
            <a:ext cx="10837200" cy="1958100"/>
          </a:xfrm>
          <a:prstGeom prst="rect">
            <a:avLst/>
          </a:prstGeom>
          <a:noFill/>
          <a:ln>
            <a:noFill/>
          </a:ln>
        </p:spPr>
        <p:txBody>
          <a:bodyPr anchorCtr="0" anchor="b" bIns="45700" lIns="91425" spcFirstLastPara="1" rIns="91425" wrap="square" tIns="45700">
            <a:noAutofit/>
          </a:bodyPr>
          <a:lstStyle/>
          <a:p>
            <a:pPr indent="0" lvl="0" marL="0" rtl="0" algn="l">
              <a:lnSpc>
                <a:spcPct val="150000"/>
              </a:lnSpc>
              <a:spcBef>
                <a:spcPts val="0"/>
              </a:spcBef>
              <a:spcAft>
                <a:spcPts val="0"/>
              </a:spcAft>
              <a:buSzPts val="4800"/>
              <a:buNone/>
            </a:pPr>
            <a:r>
              <a:rPr lang="zh-CN" sz="3600">
                <a:solidFill>
                  <a:srgbClr val="555555"/>
                </a:solidFill>
                <a:latin typeface="Rockwell"/>
                <a:ea typeface="Rockwell"/>
                <a:cs typeface="Rockwell"/>
                <a:sym typeface="Rockwell"/>
              </a:rPr>
              <a:t>  </a:t>
            </a:r>
            <a:r>
              <a:rPr lang="zh-CN" sz="6000">
                <a:solidFill>
                  <a:srgbClr val="555555"/>
                </a:solidFill>
                <a:latin typeface="Rockwell"/>
                <a:ea typeface="Rockwell"/>
                <a:cs typeface="Rockwell"/>
                <a:sym typeface="Rockwell"/>
              </a:rPr>
              <a:t>       </a:t>
            </a:r>
            <a:endParaRPr sz="6000">
              <a:solidFill>
                <a:srgbClr val="555555"/>
              </a:solidFill>
              <a:latin typeface="Times New Roman"/>
              <a:ea typeface="Times New Roman"/>
              <a:cs typeface="Times New Roman"/>
              <a:sym typeface="Times New Roman"/>
            </a:endParaRPr>
          </a:p>
        </p:txBody>
      </p:sp>
      <p:pic>
        <p:nvPicPr>
          <p:cNvPr id="154" name="Google Shape;154;ga9b3348d34_0_130"/>
          <p:cNvPicPr preferRelativeResize="0"/>
          <p:nvPr/>
        </p:nvPicPr>
        <p:blipFill rotWithShape="1">
          <a:blip r:embed="rId3">
            <a:alphaModFix/>
          </a:blip>
          <a:srcRect b="0" l="0" r="0" t="0"/>
          <a:stretch/>
        </p:blipFill>
        <p:spPr>
          <a:xfrm>
            <a:off x="507375" y="373050"/>
            <a:ext cx="970000" cy="970000"/>
          </a:xfrm>
          <a:prstGeom prst="rect">
            <a:avLst/>
          </a:prstGeom>
          <a:noFill/>
          <a:ln>
            <a:noFill/>
          </a:ln>
        </p:spPr>
      </p:pic>
      <p:sp>
        <p:nvSpPr>
          <p:cNvPr id="155" name="Google Shape;155;ga9b3348d34_0_130"/>
          <p:cNvSpPr txBox="1"/>
          <p:nvPr/>
        </p:nvSpPr>
        <p:spPr>
          <a:xfrm>
            <a:off x="1777725" y="761800"/>
            <a:ext cx="8790600" cy="14367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chemeClr val="dk1"/>
              </a:buClr>
              <a:buSzPts val="4800"/>
              <a:buFont typeface="Arial"/>
              <a:buNone/>
            </a:pPr>
            <a:r>
              <a:rPr b="1" i="0" lang="zh-CN" sz="6000" u="none" cap="none" strike="noStrike">
                <a:solidFill>
                  <a:srgbClr val="555555"/>
                </a:solidFill>
                <a:latin typeface="Rockwell"/>
                <a:ea typeface="Rockwell"/>
                <a:cs typeface="Rockwell"/>
                <a:sym typeface="Rockwell"/>
              </a:rPr>
              <a:t>佛教徒的生活模式</a:t>
            </a:r>
            <a:endParaRPr b="0" i="0" sz="1400" u="none" cap="none" strike="noStrike">
              <a:solidFill>
                <a:srgbClr val="000000"/>
              </a:solidFill>
              <a:latin typeface="Rockwell"/>
              <a:ea typeface="Rockwell"/>
              <a:cs typeface="Rockwell"/>
              <a:sym typeface="Rockwell"/>
            </a:endParaRPr>
          </a:p>
        </p:txBody>
      </p:sp>
      <p:sp>
        <p:nvSpPr>
          <p:cNvPr id="156" name="Google Shape;156;ga9b3348d34_0_130"/>
          <p:cNvSpPr txBox="1"/>
          <p:nvPr/>
        </p:nvSpPr>
        <p:spPr>
          <a:xfrm>
            <a:off x="821000" y="2073050"/>
            <a:ext cx="11145300" cy="4310400"/>
          </a:xfrm>
          <a:prstGeom prst="rect">
            <a:avLst/>
          </a:prstGeom>
          <a:noFill/>
          <a:ln>
            <a:noFill/>
          </a:ln>
        </p:spPr>
        <p:txBody>
          <a:bodyPr anchorCtr="0" anchor="t" bIns="91425" lIns="91425" spcFirstLastPara="1" rIns="91425" wrap="square" tIns="91425">
            <a:noAutofit/>
          </a:bodyPr>
          <a:lstStyle/>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一、不堕两边</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二、理应遵循的原则</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三、金钱不是万能的</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四、信仰——幸福的来源</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五、幸福的途径 </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六、总结</a:t>
            </a:r>
            <a:endParaRPr b="1" i="0" sz="700" u="none" cap="none" strike="noStrike">
              <a:solidFill>
                <a:srgbClr val="222222"/>
              </a:solidFill>
              <a:latin typeface="Arial"/>
              <a:ea typeface="Arial"/>
              <a:cs typeface="Arial"/>
              <a:sym typeface="Arial"/>
            </a:endParaRPr>
          </a:p>
          <a:p>
            <a:pPr indent="0" lvl="0" marL="0" marR="0" rtl="0" algn="ctr">
              <a:lnSpc>
                <a:spcPct val="110000"/>
              </a:lnSpc>
              <a:spcBef>
                <a:spcPts val="3000"/>
              </a:spcBef>
              <a:spcAft>
                <a:spcPts val="0"/>
              </a:spcAft>
              <a:buClr>
                <a:schemeClr val="dk1"/>
              </a:buClr>
              <a:buSzPts val="1100"/>
              <a:buFont typeface="Arial"/>
              <a:buNone/>
            </a:pPr>
            <a:r>
              <a:rPr b="1" i="0" lang="zh-CN" sz="3200" u="none" cap="none" strike="noStrike">
                <a:solidFill>
                  <a:srgbClr val="222222"/>
                </a:solidFill>
                <a:latin typeface="Arial"/>
                <a:ea typeface="Arial"/>
                <a:cs typeface="Arial"/>
                <a:sym typeface="Arial"/>
              </a:rPr>
              <a:t> </a:t>
            </a:r>
            <a:endParaRPr b="1" i="0" sz="3200" u="none" cap="none" strike="noStrike">
              <a:solidFill>
                <a:srgbClr val="222222"/>
              </a:solidFill>
              <a:latin typeface="Arial"/>
              <a:ea typeface="Arial"/>
              <a:cs typeface="Arial"/>
              <a:sym typeface="Arial"/>
            </a:endParaRPr>
          </a:p>
          <a:p>
            <a:pPr indent="0" lvl="0" marL="0" marR="0" rtl="0" algn="ctr">
              <a:lnSpc>
                <a:spcPct val="110000"/>
              </a:lnSpc>
              <a:spcBef>
                <a:spcPts val="3000"/>
              </a:spcBef>
              <a:spcAft>
                <a:spcPts val="0"/>
              </a:spcAft>
              <a:buClr>
                <a:schemeClr val="dk1"/>
              </a:buClr>
              <a:buSzPts val="1100"/>
              <a:buFont typeface="Arial"/>
              <a:buNone/>
            </a:pPr>
            <a:r>
              <a:t/>
            </a:r>
            <a:endParaRPr b="1" i="0" sz="3200" u="none" cap="none" strike="noStrike">
              <a:solidFill>
                <a:srgbClr val="222222"/>
              </a:solidFill>
              <a:latin typeface="Arial"/>
              <a:ea typeface="Arial"/>
              <a:cs typeface="Arial"/>
              <a:sym typeface="Arial"/>
            </a:endParaRPr>
          </a:p>
          <a:p>
            <a:pPr indent="0" lvl="0" marL="0" marR="0" rtl="0" algn="ctr">
              <a:lnSpc>
                <a:spcPct val="120000"/>
              </a:lnSpc>
              <a:spcBef>
                <a:spcPts val="1500"/>
              </a:spcBef>
              <a:spcAft>
                <a:spcPts val="0"/>
              </a:spcAft>
              <a:buClr>
                <a:srgbClr val="000000"/>
              </a:buClr>
              <a:buSzPts val="2400"/>
              <a:buFont typeface="Arial"/>
              <a:buNone/>
            </a:pPr>
            <a:r>
              <a:t/>
            </a:r>
            <a:endParaRPr b="1" i="0" sz="16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rgbClr val="000000"/>
              </a:buClr>
              <a:buSzPts val="2400"/>
              <a:buFont typeface="Arial"/>
              <a:buNone/>
            </a:pPr>
            <a:r>
              <a:t/>
            </a:r>
            <a:endParaRPr b="1" i="0" sz="24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chemeClr val="dk1"/>
              </a:buClr>
              <a:buSzPts val="2000"/>
              <a:buFont typeface="Arial"/>
              <a:buNone/>
            </a:pPr>
            <a:r>
              <a:t/>
            </a:r>
            <a:endParaRPr b="1" i="0" sz="2400" u="none" cap="none" strike="noStrike">
              <a:solidFill>
                <a:srgbClr val="333333"/>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gbe7704ab85_1_67"/>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45" name="Google Shape;345;gbe7704ab85_1_67"/>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2. 深信因果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如何证明因果存在</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科学家需要仪器去做研究证明事物的存在</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同样，我们眼睛和耳朵都看不到，听不到因果，所以我们要靠佛的语言</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那佛说的可靠不可靠呢？我们需要去证实，去印证。</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如何证明呢？释量论，量理宝藏论里面都有。因明里面</a:t>
            </a:r>
            <a:r>
              <a:rPr b="1" lang="zh-CN" sz="2400">
                <a:solidFill>
                  <a:srgbClr val="660000"/>
                </a:solidFill>
                <a:latin typeface="Arial"/>
                <a:ea typeface="Arial"/>
                <a:cs typeface="Arial"/>
                <a:sym typeface="Arial"/>
              </a:rPr>
              <a:t>最重要的是要推理佛讲的是可靠的。</a:t>
            </a:r>
            <a:endParaRPr b="1" sz="2400">
              <a:solidFill>
                <a:srgbClr val="660000"/>
              </a:solidFill>
              <a:latin typeface="Arial"/>
              <a:ea typeface="Arial"/>
              <a:cs typeface="Arial"/>
              <a:sym typeface="Arial"/>
            </a:endParaRPr>
          </a:p>
        </p:txBody>
      </p:sp>
      <p:pic>
        <p:nvPicPr>
          <p:cNvPr id="346" name="Google Shape;346;gbe7704ab85_1_6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gbe7704ab85_1_73"/>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52" name="Google Shape;352;gbe7704ab85_1_73"/>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2. 深信因果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因明里面没有信仰的成分，就是针对一个完全不相信佛的人（当 然在文化层次上肯定要有一定的水平），面对面、实事求是地讨论 若干问题。</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因明里面的“因”，就是指证据或者数据。因明只讲因和数据，不讲信仰。</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最后证实——佛说的不会 有问题，不会有错误。</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佛只不过在有些时候，针对某一类众生的想法， 佛也会说一些适应他们的话，这是由闻法者千差万别的文化背景、 思想状况等所导致的，是度化众生的一种方法。佛自己也说：“你们不能认为经书里面的内容百分之百都是正确的，有些不符合现实， 是我故意这样讲的。” </a:t>
            </a:r>
            <a:endParaRPr b="1" sz="2400">
              <a:solidFill>
                <a:srgbClr val="333333"/>
              </a:solidFill>
              <a:latin typeface="Arial"/>
              <a:ea typeface="Arial"/>
              <a:cs typeface="Arial"/>
              <a:sym typeface="Arial"/>
            </a:endParaRPr>
          </a:p>
        </p:txBody>
      </p:sp>
      <p:pic>
        <p:nvPicPr>
          <p:cNvPr id="353" name="Google Shape;353;gbe7704ab85_1_7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gbe7704ab85_1_79"/>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59" name="Google Shape;359;gbe7704ab85_1_79"/>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lnSpcReduction="2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2. 深信因果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除此之外，佛真正说的了义之法，即使到现在都找不出任何瑕疵。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多数现代人认为，在 21 世纪，科学等各方面的进步和成就已经很了不起了。但是直到今天，我们没有发现佛说的话里有任何一个错误。佛的人生观、世界观等，一直都走在科学的前端。</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虽然了解因果的最终方法是这样，但我们也可以侧面地去了解因果。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同样的两个人去做同样的事情，，有同样的条件、 同样的关系，但结果一个人成功，另外一个人不成功。这是什么原 因造成的呢？</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360" name="Google Shape;360;gbe7704ab85_1_7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gbe7704ab85_1_85"/>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66" name="Google Shape;366;gbe7704ab85_1_85"/>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2. 深信因果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佛说，任何一个事物的因，都有近因和远因：远因发生在久远的时空；近因则发 生在当下。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我们今天生病了，这个病的来源有可能是一万年前或者几千年前的某种原因，这个叫做远因，我们看不见；近因则是现 在我们不讲究卫生，或者是饮食失当等种种客观原因。</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现代人往往只看近因，而忽略了远因， 所以很多事情都解释不清楚。</a:t>
            </a:r>
            <a:endParaRPr b="1" sz="2400">
              <a:solidFill>
                <a:srgbClr val="333333"/>
              </a:solidFill>
              <a:latin typeface="Arial"/>
              <a:ea typeface="Arial"/>
              <a:cs typeface="Arial"/>
              <a:sym typeface="Arial"/>
            </a:endParaRPr>
          </a:p>
        </p:txBody>
      </p:sp>
      <p:pic>
        <p:nvPicPr>
          <p:cNvPr id="367" name="Google Shape;367;gbe7704ab85_1_8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gbe7704ab85_1_91"/>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73" name="Google Shape;373;gbe7704ab85_1_91"/>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2. 深信因果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佛说，任何一个事物的因，都有近因和远因：远因发生在久远的时空；近因则发 生在当下。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我们今天生病了，这个病的来源有可能是一万年前或者几千年前的某种原因，这个叫做远因，我们看不见；近因则是现 在我们不讲究卫生，或者是饮食失当等种种客观原因。</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现代人往往只看近因，而忽略了远因， 所以很多事情都解释不清楚。</a:t>
            </a:r>
            <a:endParaRPr b="1" sz="2400">
              <a:solidFill>
                <a:srgbClr val="333333"/>
              </a:solidFill>
              <a:latin typeface="Arial"/>
              <a:ea typeface="Arial"/>
              <a:cs typeface="Arial"/>
              <a:sym typeface="Arial"/>
            </a:endParaRPr>
          </a:p>
        </p:txBody>
      </p:sp>
      <p:pic>
        <p:nvPicPr>
          <p:cNvPr id="374" name="Google Shape;374;gbe7704ab85_1_9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gbe7704ab85_1_97"/>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80" name="Google Shape;380;gbe7704ab85_1_97"/>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2. 深信因果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科学等世间学说因为由低处往上走，从无到有，越来越好，一直都是向上发展的，由于科技不断地跃进，不少的学说都无法逃脱被超越、被推翻的命运。</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千百年来独有佛的学说屹立不动。</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因为佛是证悟者，已经攀上智慧的圆满顶峰，由制高点向下俯瞰、 往下解释这些事情，所以佛法就不需要什么改革，也不会有什么革 命性的新发现，佛法永远不会随着时间的推移而被淘汰。所以佛法不会出问题。</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第二个相信因果的主要依据就在于此。</a:t>
            </a:r>
            <a:endParaRPr b="1" sz="2400">
              <a:solidFill>
                <a:srgbClr val="660000"/>
              </a:solidFill>
              <a:latin typeface="Arial"/>
              <a:ea typeface="Arial"/>
              <a:cs typeface="Arial"/>
              <a:sym typeface="Arial"/>
            </a:endParaRPr>
          </a:p>
        </p:txBody>
      </p:sp>
      <p:pic>
        <p:nvPicPr>
          <p:cNvPr id="381" name="Google Shape;381;gbe7704ab85_1_9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gbe7704ab85_1_109"/>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87" name="Google Shape;387;gbe7704ab85_1_109"/>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2. 深信因果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除了佛的语言以外，我们还是有办法证明因果的存在呢。 佛告诉我们，</a:t>
            </a:r>
            <a:r>
              <a:rPr b="1" lang="zh-CN" sz="2400">
                <a:solidFill>
                  <a:srgbClr val="660000"/>
                </a:solidFill>
                <a:latin typeface="Arial"/>
                <a:ea typeface="Arial"/>
                <a:cs typeface="Arial"/>
                <a:sym typeface="Arial"/>
              </a:rPr>
              <a:t>一个凡夫去观察因果存不存在，他最后是得不到结论的。</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我们没有仪器的情况下，原子，质子等肉眼看不间。后来有了仪器之后，就能看见了。</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同样的，</a:t>
            </a:r>
            <a:r>
              <a:rPr b="1" lang="zh-CN" sz="2400">
                <a:solidFill>
                  <a:srgbClr val="660000"/>
                </a:solidFill>
                <a:latin typeface="Arial"/>
                <a:ea typeface="Arial"/>
                <a:cs typeface="Arial"/>
                <a:sym typeface="Arial"/>
              </a:rPr>
              <a:t>我们需要这样的逻辑推理方式，才能证明因果。</a:t>
            </a:r>
            <a:endParaRPr b="1" sz="2400">
              <a:solidFill>
                <a:srgbClr val="660000"/>
              </a:solidFill>
              <a:latin typeface="Arial"/>
              <a:ea typeface="Arial"/>
              <a:cs typeface="Arial"/>
              <a:sym typeface="Arial"/>
            </a:endParaRPr>
          </a:p>
        </p:txBody>
      </p:sp>
      <p:pic>
        <p:nvPicPr>
          <p:cNvPr id="388" name="Google Shape;388;gbe7704ab85_1_10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gbe7704ab85_1_115"/>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394" name="Google Shape;394;gbe7704ab85_1_115"/>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2. 深信因果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凡夫过度地相信自己的眼睛、耳朵，所以看不到世界的真面目， 看不到时空的真面目。</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现在我们要推翻的，就是自己的眼、耳、鼻、 舌的见解，以及所有世俗间的见解。</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现阶段，</a:t>
            </a:r>
            <a:r>
              <a:rPr b="1" lang="zh-CN" sz="2400">
                <a:solidFill>
                  <a:srgbClr val="660000"/>
                </a:solidFill>
                <a:latin typeface="Arial"/>
                <a:ea typeface="Arial"/>
                <a:cs typeface="Arial"/>
                <a:sym typeface="Arial"/>
              </a:rPr>
              <a:t>我们就是要相信佛的话， 相信因果是存在的。</a:t>
            </a:r>
            <a:r>
              <a:rPr b="1" lang="zh-CN" sz="2400">
                <a:solidFill>
                  <a:srgbClr val="333333"/>
                </a:solidFill>
                <a:latin typeface="Arial"/>
                <a:ea typeface="Arial"/>
                <a:cs typeface="Arial"/>
                <a:sym typeface="Arial"/>
              </a:rPr>
              <a:t>不能凡事都轻率地归结，这个是巧合，那个也是巧合。自己说不清楚的全部解释为巧合和神化故事，如果这样的话，我们会看不到真正的东西。</a:t>
            </a:r>
            <a:endParaRPr b="1" sz="2400">
              <a:solidFill>
                <a:srgbClr val="333333"/>
              </a:solidFill>
              <a:latin typeface="Arial"/>
              <a:ea typeface="Arial"/>
              <a:cs typeface="Arial"/>
              <a:sym typeface="Arial"/>
            </a:endParaRPr>
          </a:p>
        </p:txBody>
      </p:sp>
      <p:pic>
        <p:nvPicPr>
          <p:cNvPr id="395" name="Google Shape;395;gbe7704ab85_1_11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gbe7704ab85_1_121"/>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401" name="Google Shape;401;gbe7704ab85_1_121"/>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2. 深信因果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任何一个事物都有近因和远因。</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举例，手表的例子。</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佛法跟基督教等其他宗教最大的差别，就是在任何一个问题上都要有强有力的、实实在在的证据或者数据，有了以后才可以接受， 否则就不接受。</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所以我们对佛法的信任不是迷信，而是智信。说得很好——不是迷信是智信，由 智慧产生的信心。</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这个是对居士最低的见解的标准。</a:t>
            </a:r>
            <a:endParaRPr b="1" sz="2400">
              <a:solidFill>
                <a:srgbClr val="333333"/>
              </a:solidFill>
              <a:latin typeface="Arial"/>
              <a:ea typeface="Arial"/>
              <a:cs typeface="Arial"/>
              <a:sym typeface="Arial"/>
            </a:endParaRPr>
          </a:p>
        </p:txBody>
      </p:sp>
      <p:pic>
        <p:nvPicPr>
          <p:cNvPr id="402" name="Google Shape;402;gbe7704ab85_1_12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gbe7704ab85_1_127"/>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408" name="Google Shape;408;gbe7704ab85_1_127"/>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居士不是指平日念念佛，在观音菩萨的圣诞日、佛的圣诞日， 背着一个罗汉包到庙里去烧烧香，手上戴一串佛珠等。</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要想变成阿罗汉的预备，就得从见解、修行、行为上全方位地与众不同</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至少在认知上有些不同，这才可以说是接近善事。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这是居士最低最低的见解标准，再没有办法低了，如果再低的话，就没有什么见解了。</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在任何时候，我们都要问自己：</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第一，我有没有深信因果；第二，我有没有深信轮回。</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如果没有， 就没有居士的见解了。</a:t>
            </a:r>
            <a:endParaRPr b="1" sz="2400">
              <a:solidFill>
                <a:srgbClr val="333333"/>
              </a:solidFill>
              <a:latin typeface="Arial"/>
              <a:ea typeface="Arial"/>
              <a:cs typeface="Arial"/>
              <a:sym typeface="Arial"/>
            </a:endParaRPr>
          </a:p>
        </p:txBody>
      </p:sp>
      <p:pic>
        <p:nvPicPr>
          <p:cNvPr id="409" name="Google Shape;409;gbe7704ab85_1_12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6"/>
          <p:cNvSpPr txBox="1"/>
          <p:nvPr>
            <p:ph type="title"/>
          </p:nvPr>
        </p:nvSpPr>
        <p:spPr>
          <a:xfrm>
            <a:off x="2175675" y="779950"/>
            <a:ext cx="8004900" cy="1000800"/>
          </a:xfrm>
          <a:prstGeom prst="rect">
            <a:avLst/>
          </a:prstGeom>
          <a:noFill/>
          <a:ln>
            <a:noFill/>
          </a:ln>
        </p:spPr>
        <p:txBody>
          <a:bodyPr anchorCtr="0" anchor="b" bIns="45700" lIns="91425" spcFirstLastPara="1" rIns="91425" wrap="square" tIns="45700">
            <a:normAutofit/>
          </a:bodyPr>
          <a:lstStyle/>
          <a:p>
            <a:pPr indent="0" lvl="0" marL="0" rtl="0" algn="ctr">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课前的开示</a:t>
            </a:r>
            <a:endParaRPr sz="4000">
              <a:solidFill>
                <a:srgbClr val="222222"/>
              </a:solidFill>
              <a:latin typeface="Arial"/>
              <a:ea typeface="Arial"/>
              <a:cs typeface="Arial"/>
              <a:sym typeface="Arial"/>
            </a:endParaRPr>
          </a:p>
        </p:txBody>
      </p:sp>
      <p:sp>
        <p:nvSpPr>
          <p:cNvPr id="162" name="Google Shape;162;p6"/>
          <p:cNvSpPr txBox="1"/>
          <p:nvPr>
            <p:ph idx="1" type="body"/>
          </p:nvPr>
        </p:nvSpPr>
        <p:spPr>
          <a:xfrm>
            <a:off x="870650" y="2027525"/>
            <a:ext cx="10902300" cy="42327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从显宗方面的修法的内容已经都有了，修法的理论和知识都有了。</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在解脱和生存之间，大多数人选择了生存。</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在没有好的基础之前，学密宗没有很大的意义。</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我们现在的修行都不到位，现在还是要努力的学习，这个相当的重要。</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163" name="Google Shape;163;p6"/>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gbe7704ab85_1_133"/>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415" name="Google Shape;415;gbe7704ab85_1_133"/>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佛说，见解就像人的眼睛，修法和行为就像人的脚。</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先用眼睛看，然后脚跟着走。如果眼睛看不见，那往哪里走呢？怎么样走解 脱道呢？解脱道在哪里我们都看不见，就像盲人一样，那怎么走路 呢？</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所以，</a:t>
            </a:r>
            <a:r>
              <a:rPr b="1" lang="zh-CN" sz="2400">
                <a:solidFill>
                  <a:srgbClr val="660000"/>
                </a:solidFill>
                <a:latin typeface="Arial"/>
                <a:ea typeface="Arial"/>
                <a:cs typeface="Arial"/>
                <a:sym typeface="Arial"/>
              </a:rPr>
              <a:t>没有见解一切都免谈。</a:t>
            </a:r>
            <a:r>
              <a:rPr b="1" lang="zh-CN" sz="2400">
                <a:solidFill>
                  <a:srgbClr val="333333"/>
                </a:solidFill>
                <a:latin typeface="Arial"/>
                <a:ea typeface="Arial"/>
                <a:cs typeface="Arial"/>
                <a:sym typeface="Arial"/>
              </a:rPr>
              <a:t>如果连最低的限度都达不到的话， 就根本不是居士，至于修法就更谈不上了。</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上师的考试不做文字的考试，而是要考这两年学佛修行听法的过程中，自身体会到的，自己获得的收获，进步。</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佛法里面我们学了就要用，不用的话，学了就是等于没有学，讲佛法，讲进步的话，都要从实际的体会，经验上面去观察。</a:t>
            </a:r>
            <a:endParaRPr b="1" sz="2400">
              <a:solidFill>
                <a:srgbClr val="333333"/>
              </a:solidFill>
              <a:latin typeface="Arial"/>
              <a:ea typeface="Arial"/>
              <a:cs typeface="Arial"/>
              <a:sym typeface="Arial"/>
            </a:endParaRPr>
          </a:p>
        </p:txBody>
      </p:sp>
      <p:pic>
        <p:nvPicPr>
          <p:cNvPr id="416" name="Google Shape;416;gbe7704ab85_1_13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gbe7704ab85_1_139"/>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（一）最低的见解</a:t>
            </a:r>
            <a:endParaRPr sz="4800">
              <a:solidFill>
                <a:srgbClr val="222222"/>
              </a:solidFill>
              <a:latin typeface="Arial"/>
              <a:ea typeface="Arial"/>
              <a:cs typeface="Arial"/>
              <a:sym typeface="Arial"/>
            </a:endParaRPr>
          </a:p>
        </p:txBody>
      </p:sp>
      <p:sp>
        <p:nvSpPr>
          <p:cNvPr id="422" name="Google Shape;422;gbe7704ab85_1_139"/>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佛说，见解就像人的眼睛，修法和行为就像人的脚。</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先用眼睛看，然后脚跟着走。如果眼睛看不见，那往哪里走呢？怎么样走解 脱道呢？解脱道在哪里我们都看不见，就像盲人一样，那怎么走路 呢？</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所以，</a:t>
            </a:r>
            <a:r>
              <a:rPr b="1" lang="zh-CN" sz="2400">
                <a:solidFill>
                  <a:srgbClr val="660000"/>
                </a:solidFill>
                <a:latin typeface="Arial"/>
                <a:ea typeface="Arial"/>
                <a:cs typeface="Arial"/>
                <a:sym typeface="Arial"/>
              </a:rPr>
              <a:t>没有见解一切都免谈。</a:t>
            </a:r>
            <a:r>
              <a:rPr b="1" lang="zh-CN" sz="2400">
                <a:solidFill>
                  <a:srgbClr val="333333"/>
                </a:solidFill>
                <a:latin typeface="Arial"/>
                <a:ea typeface="Arial"/>
                <a:cs typeface="Arial"/>
                <a:sym typeface="Arial"/>
              </a:rPr>
              <a:t>如果连最低的限度都达不到的话， 就根本不是居士，至于修法就更谈不上了。</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上师的考试不做文字的考试，而是要考这两年学佛修行听法的过程中，自身体会到的，自己获得的收获，进步。</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佛法里面我们学了就要用，不用的话，学了就是等于没有学，</a:t>
            </a:r>
            <a:r>
              <a:rPr b="1" lang="zh-CN" sz="2400">
                <a:solidFill>
                  <a:srgbClr val="660000"/>
                </a:solidFill>
                <a:latin typeface="Arial"/>
                <a:ea typeface="Arial"/>
                <a:cs typeface="Arial"/>
                <a:sym typeface="Arial"/>
              </a:rPr>
              <a:t>讲佛法，讲进步的话，都要从实际的体会，经验上面去观察。</a:t>
            </a:r>
            <a:endParaRPr b="1" sz="2400">
              <a:solidFill>
                <a:srgbClr val="660000"/>
              </a:solidFill>
              <a:latin typeface="Arial"/>
              <a:ea typeface="Arial"/>
              <a:cs typeface="Arial"/>
              <a:sym typeface="Arial"/>
            </a:endParaRPr>
          </a:p>
        </p:txBody>
      </p:sp>
      <p:pic>
        <p:nvPicPr>
          <p:cNvPr id="423" name="Google Shape;423;gbe7704ab85_1_13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gbe7704ab85_1_145"/>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（二）中等的见解</a:t>
            </a:r>
            <a:endParaRPr sz="4800">
              <a:solidFill>
                <a:srgbClr val="222222"/>
              </a:solidFill>
              <a:latin typeface="Arial"/>
              <a:ea typeface="Arial"/>
              <a:cs typeface="Arial"/>
              <a:sym typeface="Arial"/>
            </a:endParaRPr>
          </a:p>
        </p:txBody>
      </p:sp>
      <p:sp>
        <p:nvSpPr>
          <p:cNvPr id="429" name="Google Shape;429;gbe7704ab85_1_145"/>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中等的见解是什么？</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中等的见解就是中观的空性。此处不是指 证悟中观的空性（能够证悟当然更了不起），而是指能够了解、理 解中观的空性。</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比如《中论》《入中论》等中观论著中讲到的空性、 无我，或者没有那么广的，诸如我以前讲过的麦彭仁波切的人无我的修法、法无我的修法，还有《心经》等比较简略的空性。</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如果有 空性的见解，就是中等的居士见解。</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见解：</a:t>
            </a:r>
            <a:r>
              <a:rPr b="1" lang="zh-CN" sz="2400">
                <a:solidFill>
                  <a:srgbClr val="660000"/>
                </a:solidFill>
                <a:latin typeface="Arial"/>
                <a:ea typeface="Arial"/>
                <a:cs typeface="Arial"/>
                <a:sym typeface="Arial"/>
              </a:rPr>
              <a:t>不是指一个模糊的观念，而必须要有坚定不移的信念、 深信不疑。</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其他的概念都不叫见解，而只是一个概念。</a:t>
            </a:r>
            <a:endParaRPr b="1" sz="2400">
              <a:solidFill>
                <a:srgbClr val="333333"/>
              </a:solidFill>
              <a:latin typeface="Arial"/>
              <a:ea typeface="Arial"/>
              <a:cs typeface="Arial"/>
              <a:sym typeface="Arial"/>
            </a:endParaRPr>
          </a:p>
        </p:txBody>
      </p:sp>
      <p:pic>
        <p:nvPicPr>
          <p:cNvPr id="430" name="Google Shape;430;gbe7704ab85_1_14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gbe7704ab85_1_151"/>
          <p:cNvSpPr txBox="1"/>
          <p:nvPr>
            <p:ph type="title"/>
          </p:nvPr>
        </p:nvSpPr>
        <p:spPr>
          <a:xfrm>
            <a:off x="3560900" y="2691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（二）中等的见解</a:t>
            </a:r>
            <a:endParaRPr sz="4800">
              <a:solidFill>
                <a:srgbClr val="222222"/>
              </a:solidFill>
              <a:latin typeface="Arial"/>
              <a:ea typeface="Arial"/>
              <a:cs typeface="Arial"/>
              <a:sym typeface="Arial"/>
            </a:endParaRPr>
          </a:p>
        </p:txBody>
      </p:sp>
      <p:sp>
        <p:nvSpPr>
          <p:cNvPr id="436" name="Google Shape;436;gbe7704ab85_1_151"/>
          <p:cNvSpPr txBox="1"/>
          <p:nvPr>
            <p:ph idx="1" type="body"/>
          </p:nvPr>
        </p:nvSpPr>
        <p:spPr>
          <a:xfrm>
            <a:off x="840675" y="1269925"/>
            <a:ext cx="10902300" cy="47508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证悟和见解有什么差别呢？</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佛教认为，坐禅时候体会到的感觉， 一般不叫见解，而</a:t>
            </a:r>
            <a:r>
              <a:rPr b="1" lang="zh-CN" sz="2400">
                <a:solidFill>
                  <a:srgbClr val="660000"/>
                </a:solidFill>
                <a:latin typeface="Arial"/>
                <a:ea typeface="Arial"/>
                <a:cs typeface="Arial"/>
                <a:sym typeface="Arial"/>
              </a:rPr>
              <a:t>叫做证悟或者智慧</a:t>
            </a:r>
            <a:r>
              <a:rPr b="1" lang="zh-CN" sz="2400">
                <a:solidFill>
                  <a:srgbClr val="333333"/>
                </a:solidFill>
                <a:latin typeface="Arial"/>
                <a:ea typeface="Arial"/>
                <a:cs typeface="Arial"/>
                <a:sym typeface="Arial"/>
              </a:rPr>
              <a:t>——无我的智慧、空性的智慧。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从禅定中出来以后，平时在日常生活当中也有这个观念或认识—— 毫无疑问，一定是空性，一定是无常，这一般不叫智慧，以智慧和 见解来区分的话，</a:t>
            </a:r>
            <a:r>
              <a:rPr b="1" lang="zh-CN" sz="2400">
                <a:solidFill>
                  <a:srgbClr val="660000"/>
                </a:solidFill>
                <a:latin typeface="Arial"/>
                <a:ea typeface="Arial"/>
                <a:cs typeface="Arial"/>
                <a:sym typeface="Arial"/>
              </a:rPr>
              <a:t>就叫做见解。</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中观的证悟和见解也是这样。</a:t>
            </a:r>
            <a:r>
              <a:rPr b="1" lang="zh-CN" sz="2400">
                <a:solidFill>
                  <a:srgbClr val="660000"/>
                </a:solidFill>
                <a:latin typeface="Arial"/>
                <a:ea typeface="Arial"/>
                <a:cs typeface="Arial"/>
                <a:sym typeface="Arial"/>
              </a:rPr>
              <a:t>如果能在坐禅的时候深深地体会 到空性，就叫做证悟。</a:t>
            </a:r>
            <a:r>
              <a:rPr b="1" lang="zh-CN" sz="2400">
                <a:solidFill>
                  <a:srgbClr val="333333"/>
                </a:solidFill>
                <a:latin typeface="Arial"/>
                <a:ea typeface="Arial"/>
                <a:cs typeface="Arial"/>
                <a:sym typeface="Arial"/>
              </a:rPr>
              <a:t>从这个状态当中 出来以后，在我们的心里还会留下一个非常深刻的印象。虽然我现在没有刚才的体会，</a:t>
            </a:r>
            <a:r>
              <a:rPr b="1" lang="zh-CN" sz="2400">
                <a:solidFill>
                  <a:srgbClr val="660000"/>
                </a:solidFill>
                <a:latin typeface="Arial"/>
                <a:ea typeface="Arial"/>
                <a:cs typeface="Arial"/>
                <a:sym typeface="Arial"/>
              </a:rPr>
              <a:t>现在我看到的这些东西就是空性</a:t>
            </a:r>
            <a:r>
              <a:rPr b="1" lang="zh-CN" sz="2400">
                <a:solidFill>
                  <a:srgbClr val="333333"/>
                </a:solidFill>
                <a:latin typeface="Arial"/>
                <a:ea typeface="Arial"/>
                <a:cs typeface="Arial"/>
                <a:sym typeface="Arial"/>
              </a:rPr>
              <a:t>。</a:t>
            </a:r>
            <a:r>
              <a:rPr b="1" lang="zh-CN" sz="2400">
                <a:solidFill>
                  <a:srgbClr val="660000"/>
                </a:solidFill>
                <a:latin typeface="Arial"/>
                <a:ea typeface="Arial"/>
                <a:cs typeface="Arial"/>
                <a:sym typeface="Arial"/>
              </a:rPr>
              <a:t>有这样坚定不 移的信心，就叫做空性的见解。</a:t>
            </a:r>
            <a:endParaRPr b="1" sz="2400">
              <a:solidFill>
                <a:srgbClr val="660000"/>
              </a:solidFill>
              <a:latin typeface="Arial"/>
              <a:ea typeface="Arial"/>
              <a:cs typeface="Arial"/>
              <a:sym typeface="Arial"/>
            </a:endParaRPr>
          </a:p>
        </p:txBody>
      </p:sp>
      <p:pic>
        <p:nvPicPr>
          <p:cNvPr id="437" name="Google Shape;437;gbe7704ab85_1_15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gbe7704ab85_1_157"/>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（二）中等的见解</a:t>
            </a:r>
            <a:endParaRPr sz="4800">
              <a:solidFill>
                <a:srgbClr val="222222"/>
              </a:solidFill>
              <a:latin typeface="Arial"/>
              <a:ea typeface="Arial"/>
              <a:cs typeface="Arial"/>
              <a:sym typeface="Arial"/>
            </a:endParaRPr>
          </a:p>
        </p:txBody>
      </p:sp>
      <p:sp>
        <p:nvSpPr>
          <p:cNvPr id="443" name="Google Shape;443;gbe7704ab85_1_157"/>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空性的见解与空性的智慧，这两个 要分清楚。</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中等的居士见解，就需要有前面讲的这样的境界。</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大家有没有，自己去观察。如果中等的见解没有，下等的见解也没有，从佛法、修行上来说， 就等于没有眼睛；</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如果有下等的见解，虽然目前还没有空性的见解，那就还没有完全失明，能看见一点点。</a:t>
            </a:r>
            <a:endParaRPr b="1" sz="2400">
              <a:solidFill>
                <a:srgbClr val="333333"/>
              </a:solidFill>
              <a:latin typeface="Arial"/>
              <a:ea typeface="Arial"/>
              <a:cs typeface="Arial"/>
              <a:sym typeface="Arial"/>
            </a:endParaRPr>
          </a:p>
        </p:txBody>
      </p:sp>
      <p:pic>
        <p:nvPicPr>
          <p:cNvPr id="444" name="Google Shape;444;gbe7704ab85_1_15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gbe7704ab85_1_163"/>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（二）中等的见解</a:t>
            </a:r>
            <a:endParaRPr sz="4800">
              <a:solidFill>
                <a:srgbClr val="222222"/>
              </a:solidFill>
              <a:latin typeface="Arial"/>
              <a:ea typeface="Arial"/>
              <a:cs typeface="Arial"/>
              <a:sym typeface="Arial"/>
            </a:endParaRPr>
          </a:p>
        </p:txBody>
      </p:sp>
      <p:sp>
        <p:nvSpPr>
          <p:cNvPr id="450" name="Google Shape;450;gbe7704ab85_1_163"/>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总结低等的见解</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我们对轮回有没有坚定不移的认识，对因果有没有坚定不移的认识。如果有的话，那我们至少具 备了最低层的居士见解。</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如果不但具备这一点，而且在此基础上对 人无我、法无我、空性也有坚定不移的认识。虽然还没有真正证悟， 但深信不疑，认为任何一个物质都是空性的，这是不容置疑的。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有这样坚定不移的认识，就是空性的见解，也是中等的居士见解。</a:t>
            </a:r>
            <a:endParaRPr b="1" sz="2400">
              <a:solidFill>
                <a:srgbClr val="333333"/>
              </a:solidFill>
              <a:latin typeface="Arial"/>
              <a:ea typeface="Arial"/>
              <a:cs typeface="Arial"/>
              <a:sym typeface="Arial"/>
            </a:endParaRPr>
          </a:p>
        </p:txBody>
      </p:sp>
      <p:pic>
        <p:nvPicPr>
          <p:cNvPr id="451" name="Google Shape;451;gbe7704ab85_1_16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gbe7704ab85_1_169"/>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（三）上等的见解</a:t>
            </a:r>
            <a:endParaRPr sz="4800">
              <a:solidFill>
                <a:srgbClr val="222222"/>
              </a:solidFill>
              <a:latin typeface="Arial"/>
              <a:ea typeface="Arial"/>
              <a:cs typeface="Arial"/>
              <a:sym typeface="Arial"/>
            </a:endParaRPr>
          </a:p>
        </p:txBody>
      </p:sp>
      <p:sp>
        <p:nvSpPr>
          <p:cNvPr id="457" name="Google Shape;457;gbe7704ab85_1_169"/>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上等的居士见解是什么呢？</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就是光明如来藏和密宗的见解。</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以前讲过的那些空性修法，我认为就是密宗的观点、 密宗的境界，至少是密宗境界的一部分。</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没有一本书里分过什么居士的下等见解、中等见解、上等见解， 上、中、下是上师分的。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上师为什么这样分呢？</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上师是根据佛的一转法轮、 二转法轮、三转法轮的核心内容来分的。</a:t>
            </a:r>
            <a:endParaRPr b="1" sz="2400">
              <a:solidFill>
                <a:srgbClr val="333333"/>
              </a:solidFill>
              <a:latin typeface="Arial"/>
              <a:ea typeface="Arial"/>
              <a:cs typeface="Arial"/>
              <a:sym typeface="Arial"/>
            </a:endParaRPr>
          </a:p>
        </p:txBody>
      </p:sp>
      <p:pic>
        <p:nvPicPr>
          <p:cNvPr id="458" name="Google Shape;458;gbe7704ab85_1_16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gbe7704ab85_1_175"/>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（三）上等的见解</a:t>
            </a:r>
            <a:endParaRPr sz="4800">
              <a:solidFill>
                <a:srgbClr val="222222"/>
              </a:solidFill>
              <a:latin typeface="Arial"/>
              <a:ea typeface="Arial"/>
              <a:cs typeface="Arial"/>
              <a:sym typeface="Arial"/>
            </a:endParaRPr>
          </a:p>
        </p:txBody>
      </p:sp>
      <p:sp>
        <p:nvSpPr>
          <p:cNvPr id="464" name="Google Shape;464;gbe7704ab85_1_175"/>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一转法轮基本上讲的是轮回、因果等，如果你们有这种见解， 就是低层次的见解；</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二转法轮主要讲的是无我、空性，如果你们有 无我、空性的见解，就是中等的见解；</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当然，密宗是所有佛法里面最高的境界，证悟了密宗，再也没有更高的境界了。</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居士的这三种见解大家有没有，你们一定要反省一下。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如果没有， 那以后到底要不要当居士？想当的话，要怎么样当？凭什么来当？ 这很重要。</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我们不是靠外表，而是靠内心——内在的修行、智慧等 来当居士。</a:t>
            </a:r>
            <a:endParaRPr b="1" sz="2400">
              <a:solidFill>
                <a:srgbClr val="660000"/>
              </a:solidFill>
              <a:latin typeface="Arial"/>
              <a:ea typeface="Arial"/>
              <a:cs typeface="Arial"/>
              <a:sym typeface="Arial"/>
            </a:endParaRPr>
          </a:p>
        </p:txBody>
      </p:sp>
      <p:pic>
        <p:nvPicPr>
          <p:cNvPr id="465" name="Google Shape;465;gbe7704ab85_1_17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gbe7704ab85_1_181"/>
          <p:cNvSpPr txBox="1"/>
          <p:nvPr>
            <p:ph type="title"/>
          </p:nvPr>
        </p:nvSpPr>
        <p:spPr>
          <a:xfrm>
            <a:off x="3466150" y="4422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Font typeface="Arial"/>
              <a:buNone/>
            </a:pPr>
            <a:r>
              <a:rPr lang="zh-CN" sz="3200">
                <a:solidFill>
                  <a:srgbClr val="222222"/>
                </a:solidFill>
                <a:latin typeface="Arial"/>
                <a:ea typeface="Arial"/>
                <a:cs typeface="Arial"/>
                <a:sym typeface="Arial"/>
              </a:rPr>
              <a:t>（三）上等的见解</a:t>
            </a:r>
            <a:endParaRPr sz="4800">
              <a:solidFill>
                <a:srgbClr val="222222"/>
              </a:solidFill>
              <a:latin typeface="Arial"/>
              <a:ea typeface="Arial"/>
              <a:cs typeface="Arial"/>
              <a:sym typeface="Arial"/>
            </a:endParaRPr>
          </a:p>
        </p:txBody>
      </p:sp>
      <p:sp>
        <p:nvSpPr>
          <p:cNvPr id="471" name="Google Shape;471;gbe7704ab85_1_181"/>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一转法轮基本上讲的是轮回、因果等，如果你们有这种见解， 就是低层次的见解；</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二转法轮主要讲的是无我、空性，如果你们有 无我、空性的见解，就是中等的见解；</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当然，密宗是所有佛法里面最高的境界，证悟了密宗，再也没有更高的境界了。</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居士的这三种见解大家有没有，你们一定要反省一下。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如果没有， 那以后到底要不要当居士？想当的话，要怎么样当？凭什么来当？ 这很重要。</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我们不是靠外表，而是靠内心——内在的修行、智慧等 来当居士。</a:t>
            </a:r>
            <a:endParaRPr b="1" sz="2400">
              <a:solidFill>
                <a:srgbClr val="660000"/>
              </a:solidFill>
              <a:latin typeface="Arial"/>
              <a:ea typeface="Arial"/>
              <a:cs typeface="Arial"/>
              <a:sym typeface="Arial"/>
            </a:endParaRPr>
          </a:p>
        </p:txBody>
      </p:sp>
      <p:pic>
        <p:nvPicPr>
          <p:cNvPr id="472" name="Google Shape;472;gbe7704ab85_1_18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gbe7704ab85_1_187"/>
          <p:cNvSpPr txBox="1"/>
          <p:nvPr>
            <p:ph type="title"/>
          </p:nvPr>
        </p:nvSpPr>
        <p:spPr>
          <a:xfrm>
            <a:off x="2353125" y="513600"/>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居士的见解小结</a:t>
            </a:r>
            <a:endParaRPr sz="4800">
              <a:solidFill>
                <a:srgbClr val="222222"/>
              </a:solidFill>
              <a:latin typeface="Arial"/>
              <a:ea typeface="Arial"/>
              <a:cs typeface="Arial"/>
              <a:sym typeface="Arial"/>
            </a:endParaRPr>
          </a:p>
        </p:txBody>
      </p:sp>
      <p:sp>
        <p:nvSpPr>
          <p:cNvPr id="478" name="Google Shape;478;gbe7704ab85_1_187"/>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上师认为我们外表要和普通人一样，不要脱离“群众”。在内在、精神上与众不同就够了。</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原则问题上面不能和其他人一样，其他的可以适应大家。</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479" name="Google Shape;479;gbe7704ab85_1_18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a9b3348d34_0_3"/>
          <p:cNvSpPr txBox="1"/>
          <p:nvPr>
            <p:ph type="title"/>
          </p:nvPr>
        </p:nvSpPr>
        <p:spPr>
          <a:xfrm>
            <a:off x="3795550" y="414800"/>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一、不堕两边</a:t>
            </a:r>
            <a:endParaRPr sz="4000">
              <a:solidFill>
                <a:srgbClr val="222222"/>
              </a:solidFill>
              <a:latin typeface="Arial"/>
              <a:ea typeface="Arial"/>
              <a:cs typeface="Arial"/>
              <a:sym typeface="Arial"/>
            </a:endParaRPr>
          </a:p>
        </p:txBody>
      </p:sp>
      <p:sp>
        <p:nvSpPr>
          <p:cNvPr id="169" name="Google Shape;169;ga9b3348d34_0_3"/>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1.1 佛教徒的生活模式：</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释迦牟尼佛在律藏里面对出家人说： 生活不能堕两边。所谓“堕两边”，也就是指陷入两个极端。</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1.2 两边的其中一个概念</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一个边是指太艰苦的生活，就是故意过非常贫穷、非常困窘的生活。</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佛说：作为一般的人，如果过得太贫困，经常为了生活考虑太多，操心太多，就没有时间考虑出离心、菩提心、解脱等。</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日子过得苦也不一定有出离心，只有精通佛法并将其融入自心的人， 才有可能具备出离心。</a:t>
            </a:r>
            <a:endParaRPr b="1" sz="2400">
              <a:solidFill>
                <a:srgbClr val="660000"/>
              </a:solidFill>
              <a:latin typeface="Arial"/>
              <a:ea typeface="Arial"/>
              <a:cs typeface="Arial"/>
              <a:sym typeface="Arial"/>
            </a:endParaRPr>
          </a:p>
        </p:txBody>
      </p:sp>
      <p:pic>
        <p:nvPicPr>
          <p:cNvPr id="170" name="Google Shape;170;ga9b3348d34_0_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gbe7704ab85_1_193"/>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485" name="Google Shape;485;gbe7704ab85_1_193"/>
          <p:cNvSpPr txBox="1"/>
          <p:nvPr>
            <p:ph idx="1" type="body"/>
          </p:nvPr>
        </p:nvSpPr>
        <p:spPr>
          <a:xfrm>
            <a:off x="809075" y="1166950"/>
            <a:ext cx="10902300" cy="4750800"/>
          </a:xfrm>
          <a:prstGeom prst="rect">
            <a:avLst/>
          </a:prstGeom>
          <a:noFill/>
          <a:ln>
            <a:noFill/>
          </a:ln>
        </p:spPr>
        <p:txBody>
          <a:bodyPr anchorCtr="0" anchor="t" bIns="45700" lIns="91425" spcFirstLastPara="1" rIns="91425" wrap="square" tIns="45700">
            <a:normAutofit lnSpcReduction="2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（一）戒律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居士的修法，是从守戒开始的。</a:t>
            </a:r>
            <a:r>
              <a:rPr b="1" lang="zh-CN" sz="2400">
                <a:solidFill>
                  <a:srgbClr val="660000"/>
                </a:solidFill>
                <a:latin typeface="Arial"/>
                <a:ea typeface="Arial"/>
                <a:cs typeface="Arial"/>
                <a:sym typeface="Arial"/>
              </a:rPr>
              <a:t>守戒也是一种修行，而且是最关键的。</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戒律是所有修行、智慧的基础。</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虽然戒律有很多的层次，但我们不能连一个戒律都没有，只要有一些自己能够 持守的戒律就可以了，不是说你们统统都要守出家戒。</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如果没有戒， 就不算真正的居士，所以要守戒。</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每个国家 都有法律，法律实际上也像戒律一样，是控制一些人疯狂行为的手段。红绿灯等，</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戒律也是一样，对一个修行人来说，守戒是 必不可少的第一步。</a:t>
            </a:r>
            <a:endParaRPr b="1" sz="2400">
              <a:solidFill>
                <a:srgbClr val="660000"/>
              </a:solidFill>
              <a:latin typeface="Arial"/>
              <a:ea typeface="Arial"/>
              <a:cs typeface="Arial"/>
              <a:sym typeface="Arial"/>
            </a:endParaRPr>
          </a:p>
        </p:txBody>
      </p:sp>
      <p:pic>
        <p:nvPicPr>
          <p:cNvPr id="486" name="Google Shape;486;gbe7704ab85_1_19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gbe7704ab85_1_199"/>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492" name="Google Shape;492;gbe7704ab85_1_199"/>
          <p:cNvSpPr txBox="1"/>
          <p:nvPr>
            <p:ph idx="1" type="body"/>
          </p:nvPr>
        </p:nvSpPr>
        <p:spPr>
          <a:xfrm>
            <a:off x="809075" y="1166950"/>
            <a:ext cx="10902300" cy="47508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（二）四个外加行</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修行首先要修什么呢？就是修四加行。这是最关键的。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 波 音747 飞 机 有 四个发 动 机，每个发动机有八万公斤的推动力，总共是有三十二万公斤的推动力。如果 飞机在地面上没有这四个发动机是什么状况？肯定飞不起来；如果在空中四个发动机同时没有了是什么状况？飞机一定会坠落下来的。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倘若没有四个加行，就没有推动力了。</a:t>
            </a:r>
            <a:r>
              <a:rPr b="1" lang="zh-CN" sz="2400">
                <a:solidFill>
                  <a:srgbClr val="660000"/>
                </a:solidFill>
                <a:latin typeface="Arial"/>
                <a:ea typeface="Arial"/>
                <a:cs typeface="Arial"/>
                <a:sym typeface="Arial"/>
              </a:rPr>
              <a:t>推动力把我们推到什 么地方？就是推到解脱道上面。所以，我们一定要修四加行。</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493" name="Google Shape;493;gbe7704ab85_1_19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gbe7704ab85_1_205"/>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499" name="Google Shape;499;gbe7704ab85_1_205"/>
          <p:cNvSpPr txBox="1"/>
          <p:nvPr>
            <p:ph idx="1" type="body"/>
          </p:nvPr>
        </p:nvSpPr>
        <p:spPr>
          <a:xfrm>
            <a:off x="809075" y="1166950"/>
            <a:ext cx="10902300" cy="4750800"/>
          </a:xfrm>
          <a:prstGeom prst="rect">
            <a:avLst/>
          </a:prstGeom>
          <a:noFill/>
          <a:ln>
            <a:noFill/>
          </a:ln>
        </p:spPr>
        <p:txBody>
          <a:bodyPr anchorCtr="0" anchor="t" bIns="45700" lIns="91425" spcFirstLastPara="1" rIns="91425" wrap="square" tIns="45700">
            <a:normAutofit fontScale="85000" lnSpcReduction="10000"/>
          </a:bodyPr>
          <a:lstStyle/>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（二）四个外加行</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我们可不可能不需要修四加行呢？不可能的，一定要修加行！</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事件：</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前几天我碰到一个人，他说他在一个地方闭关了六个月。我问 他修了什么，他说他的上师对他说：“不需要修出离心，不需要发 菩提心。你在鱼市场看到那些鱼时，就念念经，给它们洒点甘露水 就可以了，这就是菩提心。出离心、菩提心不需要修，你只需要放松、 看心就行了。”我不禁惋惜地对他说：</a:t>
            </a:r>
            <a:r>
              <a:rPr b="1" lang="zh-CN" sz="2400">
                <a:solidFill>
                  <a:srgbClr val="660000"/>
                </a:solidFill>
                <a:latin typeface="Arial"/>
                <a:ea typeface="Arial"/>
                <a:cs typeface="Arial"/>
                <a:sym typeface="Arial"/>
              </a:rPr>
              <a:t>“你在山上的六个月全部浪费了， 没有任何意义！”</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在六个月当中完全放松，麦彭仁波切在《定解宝灯论》 里面也说了，我们从无始以来到今天都在放松——想说什么就说什 么，想做什么就做什么，什么都不加规范，所以今天什么收获都没有。</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ct val="83333"/>
              <a:buNone/>
            </a:pPr>
            <a:r>
              <a:t/>
            </a:r>
            <a:endParaRPr b="1" sz="2400">
              <a:solidFill>
                <a:srgbClr val="333333"/>
              </a:solidFill>
              <a:latin typeface="Arial"/>
              <a:ea typeface="Arial"/>
              <a:cs typeface="Arial"/>
              <a:sym typeface="Arial"/>
            </a:endParaRPr>
          </a:p>
        </p:txBody>
      </p:sp>
      <p:pic>
        <p:nvPicPr>
          <p:cNvPr id="500" name="Google Shape;500;gbe7704ab85_1_20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gbe7704ab85_1_211"/>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506" name="Google Shape;506;gbe7704ab85_1_211"/>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（二）四个外加行</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在六个月当中完全放松，麦彭仁波切在《定解宝灯论》 里面也说了，</a:t>
            </a:r>
            <a:r>
              <a:rPr b="1" lang="zh-CN" sz="2400">
                <a:solidFill>
                  <a:srgbClr val="660000"/>
                </a:solidFill>
                <a:latin typeface="Arial"/>
                <a:ea typeface="Arial"/>
                <a:cs typeface="Arial"/>
                <a:sym typeface="Arial"/>
              </a:rPr>
              <a:t>我们从无始以来到今天都在放松</a:t>
            </a:r>
            <a:r>
              <a:rPr b="1" lang="zh-CN" sz="2400">
                <a:solidFill>
                  <a:srgbClr val="333333"/>
                </a:solidFill>
                <a:latin typeface="Arial"/>
                <a:ea typeface="Arial"/>
                <a:cs typeface="Arial"/>
                <a:sym typeface="Arial"/>
              </a:rPr>
              <a:t>——想说什么就说什 么，想做什么就做什么，什么都不加规范，</a:t>
            </a:r>
            <a:r>
              <a:rPr b="1" lang="zh-CN" sz="2400">
                <a:solidFill>
                  <a:srgbClr val="660000"/>
                </a:solidFill>
                <a:latin typeface="Arial"/>
                <a:ea typeface="Arial"/>
                <a:cs typeface="Arial"/>
                <a:sym typeface="Arial"/>
              </a:rPr>
              <a:t>所以今天什么收获都没有。</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四加行是第一个必须要做的功课。四加行修好以后，出离心就有了。 前几天我也说过，三千大千世界的所有凡夫都往前走，但是，一旦有了出离心，就有了一百八十度的转变。</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到那个时候，我们就会往回走。不修四加行，我们就不可能回头。</a:t>
            </a:r>
            <a:endParaRPr b="1" sz="2400">
              <a:solidFill>
                <a:srgbClr val="333333"/>
              </a:solidFill>
              <a:latin typeface="Arial"/>
              <a:ea typeface="Arial"/>
              <a:cs typeface="Arial"/>
              <a:sym typeface="Arial"/>
            </a:endParaRPr>
          </a:p>
        </p:txBody>
      </p:sp>
      <p:pic>
        <p:nvPicPr>
          <p:cNvPr id="507" name="Google Shape;507;gbe7704ab85_1_21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gbe7704ab85_1_217"/>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513" name="Google Shape;513;gbe7704ab85_1_217"/>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（三）五个内加行</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四个外加行修完以后，就要修五个内加行。很多人在修加行的时候，先不修外加行，而先修内加行。原因是因为很多密宗上师在传法 之前，会先问你有没有修完五个内加行，如果说修完了就可以传； 一般不会有人问你有没有修外加行，所以有些人就把四加行丢了， 只修五加行。这样的修法不是很好，以后大家无论是刚开始修加行也好，或者是重新修也好，还是先修四个外加行比较好。</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释迦牟尼佛转法轮的次第也是这样：第一转法轮的核心思想， 就是人身难得、死亡无常等，只是在此基础上加了无我的修法，所以，我们修的时候，第一个就要修外加行。外加行 修完了以后就修内加行。</a:t>
            </a:r>
            <a:r>
              <a:rPr b="1" lang="zh-CN" sz="2400">
                <a:solidFill>
                  <a:srgbClr val="660000"/>
                </a:solidFill>
                <a:latin typeface="Arial"/>
                <a:ea typeface="Arial"/>
                <a:cs typeface="Arial"/>
                <a:sym typeface="Arial"/>
              </a:rPr>
              <a:t>做一个居士，特别是学藏传佛教的居士， 这两个是一定要修的。</a:t>
            </a:r>
            <a:r>
              <a:rPr b="1" lang="zh-CN" sz="2400">
                <a:solidFill>
                  <a:srgbClr val="333333"/>
                </a:solidFill>
                <a:latin typeface="Arial"/>
                <a:ea typeface="Arial"/>
                <a:cs typeface="Arial"/>
                <a:sym typeface="Arial"/>
              </a:rPr>
              <a:t>如果实在是年纪太大、体力不支的话，像顶 礼这样的修法可以不修，而用其他修法来代替。</a:t>
            </a:r>
            <a:endParaRPr b="1" sz="2400">
              <a:solidFill>
                <a:srgbClr val="333333"/>
              </a:solidFill>
              <a:latin typeface="Arial"/>
              <a:ea typeface="Arial"/>
              <a:cs typeface="Arial"/>
              <a:sym typeface="Arial"/>
            </a:endParaRPr>
          </a:p>
        </p:txBody>
      </p:sp>
      <p:pic>
        <p:nvPicPr>
          <p:cNvPr id="514" name="Google Shape;514;gbe7704ab85_1_21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gbe7704ab85_1_223"/>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520" name="Google Shape;520;gbe7704ab85_1_223"/>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（四）念佛</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在修加行的同时，念佛也很关键。所有的居士都要念佛，不要说居士，连法王都念佛。</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念佛是一定要念的，谁也不能放弃；同时要 修四个外加行和五个内加行，这两个修完了以后，就可以修空性、 修密宗，但这是以后的事情，修加行才是我们的当务之急。</a:t>
            </a:r>
            <a:endParaRPr b="1" sz="2400">
              <a:solidFill>
                <a:srgbClr val="333333"/>
              </a:solidFill>
              <a:latin typeface="Arial"/>
              <a:ea typeface="Arial"/>
              <a:cs typeface="Arial"/>
              <a:sym typeface="Arial"/>
            </a:endParaRPr>
          </a:p>
        </p:txBody>
      </p:sp>
      <p:pic>
        <p:nvPicPr>
          <p:cNvPr id="521" name="Google Shape;521;gbe7704ab85_1_22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gbe7704ab85_1_357"/>
          <p:cNvSpPr txBox="1"/>
          <p:nvPr>
            <p:ph type="ctrTitle"/>
          </p:nvPr>
        </p:nvSpPr>
        <p:spPr>
          <a:xfrm>
            <a:off x="677400" y="1589325"/>
            <a:ext cx="10837200" cy="19581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SzPts val="4800"/>
              <a:buNone/>
            </a:pPr>
            <a:r>
              <a:rPr lang="zh-CN" sz="3600">
                <a:solidFill>
                  <a:srgbClr val="555555"/>
                </a:solidFill>
                <a:latin typeface="Rockwell"/>
                <a:ea typeface="Rockwell"/>
                <a:cs typeface="Rockwell"/>
                <a:sym typeface="Rockwell"/>
              </a:rPr>
              <a:t>  </a:t>
            </a:r>
            <a:r>
              <a:rPr lang="zh-CN" sz="6000">
                <a:solidFill>
                  <a:srgbClr val="555555"/>
                </a:solidFill>
                <a:latin typeface="Rockwell"/>
                <a:ea typeface="Rockwell"/>
                <a:cs typeface="Rockwell"/>
                <a:sym typeface="Rockwell"/>
              </a:rPr>
              <a:t>       </a:t>
            </a:r>
            <a:endParaRPr sz="6000">
              <a:solidFill>
                <a:srgbClr val="555555"/>
              </a:solidFill>
              <a:latin typeface="Times New Roman"/>
              <a:ea typeface="Times New Roman"/>
              <a:cs typeface="Times New Roman"/>
              <a:sym typeface="Times New Roman"/>
            </a:endParaRPr>
          </a:p>
        </p:txBody>
      </p:sp>
      <p:pic>
        <p:nvPicPr>
          <p:cNvPr id="527" name="Google Shape;527;gbe7704ab85_1_357"/>
          <p:cNvPicPr preferRelativeResize="0"/>
          <p:nvPr/>
        </p:nvPicPr>
        <p:blipFill rotWithShape="1">
          <a:blip r:embed="rId3">
            <a:alphaModFix/>
          </a:blip>
          <a:srcRect b="0" l="0" r="0" t="0"/>
          <a:stretch/>
        </p:blipFill>
        <p:spPr>
          <a:xfrm>
            <a:off x="507375" y="373050"/>
            <a:ext cx="970000" cy="970000"/>
          </a:xfrm>
          <a:prstGeom prst="rect">
            <a:avLst/>
          </a:prstGeom>
          <a:noFill/>
          <a:ln>
            <a:noFill/>
          </a:ln>
        </p:spPr>
      </p:pic>
      <p:sp>
        <p:nvSpPr>
          <p:cNvPr id="528" name="Google Shape;528;gbe7704ab85_1_357"/>
          <p:cNvSpPr txBox="1"/>
          <p:nvPr/>
        </p:nvSpPr>
        <p:spPr>
          <a:xfrm>
            <a:off x="1872500" y="636350"/>
            <a:ext cx="8187600" cy="14367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3600"/>
              <a:buFont typeface="Arial"/>
              <a:buNone/>
            </a:pPr>
            <a:r>
              <a:rPr b="1" i="0" lang="zh-CN" sz="3600" u="none" cap="none" strike="noStrike">
                <a:solidFill>
                  <a:srgbClr val="555555"/>
                </a:solidFill>
                <a:latin typeface="Rockwell"/>
                <a:ea typeface="Rockwell"/>
                <a:cs typeface="Rockwell"/>
                <a:sym typeface="Rockwell"/>
              </a:rPr>
              <a:t>           如何做一个标准的居士（</a:t>
            </a:r>
            <a:r>
              <a:rPr b="1" lang="zh-CN" sz="3600">
                <a:solidFill>
                  <a:srgbClr val="555555"/>
                </a:solidFill>
                <a:latin typeface="Rockwell"/>
                <a:ea typeface="Rockwell"/>
                <a:cs typeface="Rockwell"/>
                <a:sym typeface="Rockwell"/>
              </a:rPr>
              <a:t>二</a:t>
            </a:r>
            <a:r>
              <a:rPr b="1" i="0" lang="zh-CN" sz="3600" u="none" cap="none" strike="noStrike">
                <a:solidFill>
                  <a:srgbClr val="555555"/>
                </a:solidFill>
                <a:latin typeface="Rockwell"/>
                <a:ea typeface="Rockwell"/>
                <a:cs typeface="Rockwell"/>
                <a:sym typeface="Rockwell"/>
              </a:rPr>
              <a:t>）</a:t>
            </a:r>
            <a:endParaRPr b="0" i="0" sz="1400" u="none" cap="none" strike="noStrike">
              <a:solidFill>
                <a:srgbClr val="000000"/>
              </a:solidFill>
              <a:latin typeface="Rockwell"/>
              <a:ea typeface="Rockwell"/>
              <a:cs typeface="Rockwell"/>
              <a:sym typeface="Rockwell"/>
            </a:endParaRPr>
          </a:p>
        </p:txBody>
      </p:sp>
      <p:sp>
        <p:nvSpPr>
          <p:cNvPr id="529" name="Google Shape;529;gbe7704ab85_1_357"/>
          <p:cNvSpPr txBox="1"/>
          <p:nvPr/>
        </p:nvSpPr>
        <p:spPr>
          <a:xfrm>
            <a:off x="789425" y="1662425"/>
            <a:ext cx="11145300" cy="4310400"/>
          </a:xfrm>
          <a:prstGeom prst="rect">
            <a:avLst/>
          </a:prstGeom>
          <a:noFill/>
          <a:ln>
            <a:noFill/>
          </a:ln>
        </p:spPr>
        <p:txBody>
          <a:bodyPr anchorCtr="0" anchor="t" bIns="91425" lIns="91425" spcFirstLastPara="1" rIns="91425" wrap="square" tIns="91425">
            <a:noAutofit/>
          </a:bodyPr>
          <a:lstStyle/>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上堂课内容</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一、居士的见解</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（一）下等的见解   （二）中等的见解  （三）上等的见解</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二、居士的修法</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（一）戒律（二）四个外加行</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（三）五个内加行（四）念佛</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i="0" lang="zh-CN" sz="3200" u="none" cap="none" strike="noStrike">
                <a:solidFill>
                  <a:srgbClr val="222222"/>
                </a:solidFill>
                <a:latin typeface="Arial"/>
                <a:ea typeface="Arial"/>
                <a:cs typeface="Arial"/>
                <a:sym typeface="Arial"/>
              </a:rPr>
              <a:t> </a:t>
            </a:r>
            <a:endParaRPr b="1" i="0" sz="3200" u="none" cap="none" strike="noStrike">
              <a:solidFill>
                <a:srgbClr val="222222"/>
              </a:solidFill>
              <a:latin typeface="Arial"/>
              <a:ea typeface="Arial"/>
              <a:cs typeface="Arial"/>
              <a:sym typeface="Arial"/>
            </a:endParaRPr>
          </a:p>
          <a:p>
            <a:pPr indent="0" lvl="0" marL="0" marR="0" rtl="0" algn="ctr">
              <a:lnSpc>
                <a:spcPct val="110000"/>
              </a:lnSpc>
              <a:spcBef>
                <a:spcPts val="3000"/>
              </a:spcBef>
              <a:spcAft>
                <a:spcPts val="0"/>
              </a:spcAft>
              <a:buClr>
                <a:schemeClr val="dk1"/>
              </a:buClr>
              <a:buSzPts val="1100"/>
              <a:buFont typeface="Arial"/>
              <a:buNone/>
            </a:pPr>
            <a:r>
              <a:t/>
            </a:r>
            <a:endParaRPr b="1" i="0" sz="3200" u="none" cap="none" strike="noStrike">
              <a:solidFill>
                <a:srgbClr val="222222"/>
              </a:solidFill>
              <a:latin typeface="Arial"/>
              <a:ea typeface="Arial"/>
              <a:cs typeface="Arial"/>
              <a:sym typeface="Arial"/>
            </a:endParaRPr>
          </a:p>
          <a:p>
            <a:pPr indent="0" lvl="0" marL="0" marR="0" rtl="0" algn="ctr">
              <a:lnSpc>
                <a:spcPct val="120000"/>
              </a:lnSpc>
              <a:spcBef>
                <a:spcPts val="1500"/>
              </a:spcBef>
              <a:spcAft>
                <a:spcPts val="0"/>
              </a:spcAft>
              <a:buClr>
                <a:srgbClr val="000000"/>
              </a:buClr>
              <a:buSzPts val="2400"/>
              <a:buFont typeface="Arial"/>
              <a:buNone/>
            </a:pPr>
            <a:r>
              <a:t/>
            </a:r>
            <a:endParaRPr b="1" i="0" sz="16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rgbClr val="000000"/>
              </a:buClr>
              <a:buSzPts val="2400"/>
              <a:buFont typeface="Arial"/>
              <a:buNone/>
            </a:pPr>
            <a:r>
              <a:t/>
            </a:r>
            <a:endParaRPr b="1" i="0" sz="24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chemeClr val="dk1"/>
              </a:buClr>
              <a:buSzPts val="2000"/>
              <a:buFont typeface="Arial"/>
              <a:buNone/>
            </a:pPr>
            <a:r>
              <a:t/>
            </a:r>
            <a:endParaRPr b="1" i="0" sz="2400" u="none" cap="none" strike="noStrike">
              <a:solidFill>
                <a:srgbClr val="333333"/>
              </a:solidFill>
              <a:latin typeface="Arial"/>
              <a:ea typeface="Arial"/>
              <a:cs typeface="Arial"/>
              <a:sym typeface="Aria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gbe7704ab85_1_364"/>
          <p:cNvSpPr txBox="1"/>
          <p:nvPr>
            <p:ph type="ctrTitle"/>
          </p:nvPr>
        </p:nvSpPr>
        <p:spPr>
          <a:xfrm>
            <a:off x="677400" y="1589325"/>
            <a:ext cx="10837200" cy="19581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SzPts val="4800"/>
              <a:buNone/>
            </a:pPr>
            <a:r>
              <a:rPr lang="zh-CN" sz="3600">
                <a:solidFill>
                  <a:srgbClr val="555555"/>
                </a:solidFill>
                <a:latin typeface="Rockwell"/>
                <a:ea typeface="Rockwell"/>
                <a:cs typeface="Rockwell"/>
                <a:sym typeface="Rockwell"/>
              </a:rPr>
              <a:t>  </a:t>
            </a:r>
            <a:r>
              <a:rPr lang="zh-CN" sz="6000">
                <a:solidFill>
                  <a:srgbClr val="555555"/>
                </a:solidFill>
                <a:latin typeface="Rockwell"/>
                <a:ea typeface="Rockwell"/>
                <a:cs typeface="Rockwell"/>
                <a:sym typeface="Rockwell"/>
              </a:rPr>
              <a:t>       </a:t>
            </a:r>
            <a:endParaRPr sz="6000">
              <a:solidFill>
                <a:srgbClr val="555555"/>
              </a:solidFill>
              <a:latin typeface="Times New Roman"/>
              <a:ea typeface="Times New Roman"/>
              <a:cs typeface="Times New Roman"/>
              <a:sym typeface="Times New Roman"/>
            </a:endParaRPr>
          </a:p>
        </p:txBody>
      </p:sp>
      <p:pic>
        <p:nvPicPr>
          <p:cNvPr id="535" name="Google Shape;535;gbe7704ab85_1_364"/>
          <p:cNvPicPr preferRelativeResize="0"/>
          <p:nvPr/>
        </p:nvPicPr>
        <p:blipFill rotWithShape="1">
          <a:blip r:embed="rId3">
            <a:alphaModFix/>
          </a:blip>
          <a:srcRect b="0" l="0" r="0" t="0"/>
          <a:stretch/>
        </p:blipFill>
        <p:spPr>
          <a:xfrm>
            <a:off x="507375" y="373050"/>
            <a:ext cx="970000" cy="970000"/>
          </a:xfrm>
          <a:prstGeom prst="rect">
            <a:avLst/>
          </a:prstGeom>
          <a:noFill/>
          <a:ln>
            <a:noFill/>
          </a:ln>
        </p:spPr>
      </p:pic>
      <p:sp>
        <p:nvSpPr>
          <p:cNvPr id="536" name="Google Shape;536;gbe7704ab85_1_364"/>
          <p:cNvSpPr txBox="1"/>
          <p:nvPr/>
        </p:nvSpPr>
        <p:spPr>
          <a:xfrm>
            <a:off x="1872500" y="636350"/>
            <a:ext cx="8187600" cy="14367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3600"/>
              <a:buFont typeface="Arial"/>
              <a:buNone/>
            </a:pPr>
            <a:r>
              <a:rPr b="1" i="0" lang="zh-CN" sz="3600" u="none" cap="none" strike="noStrike">
                <a:solidFill>
                  <a:srgbClr val="555555"/>
                </a:solidFill>
                <a:latin typeface="Rockwell"/>
                <a:ea typeface="Rockwell"/>
                <a:cs typeface="Rockwell"/>
                <a:sym typeface="Rockwell"/>
              </a:rPr>
              <a:t>           如何做一个标准的居士（</a:t>
            </a:r>
            <a:r>
              <a:rPr b="1" lang="zh-CN" sz="3600">
                <a:solidFill>
                  <a:srgbClr val="555555"/>
                </a:solidFill>
                <a:latin typeface="Rockwell"/>
                <a:ea typeface="Rockwell"/>
                <a:cs typeface="Rockwell"/>
                <a:sym typeface="Rockwell"/>
              </a:rPr>
              <a:t>二</a:t>
            </a:r>
            <a:r>
              <a:rPr b="1" i="0" lang="zh-CN" sz="3600" u="none" cap="none" strike="noStrike">
                <a:solidFill>
                  <a:srgbClr val="555555"/>
                </a:solidFill>
                <a:latin typeface="Rockwell"/>
                <a:ea typeface="Rockwell"/>
                <a:cs typeface="Rockwell"/>
                <a:sym typeface="Rockwell"/>
              </a:rPr>
              <a:t>）</a:t>
            </a:r>
            <a:endParaRPr b="0" i="0" sz="1400" u="none" cap="none" strike="noStrike">
              <a:solidFill>
                <a:srgbClr val="000000"/>
              </a:solidFill>
              <a:latin typeface="Rockwell"/>
              <a:ea typeface="Rockwell"/>
              <a:cs typeface="Rockwell"/>
              <a:sym typeface="Rockwell"/>
            </a:endParaRPr>
          </a:p>
        </p:txBody>
      </p:sp>
      <p:sp>
        <p:nvSpPr>
          <p:cNvPr id="537" name="Google Shape;537;gbe7704ab85_1_364"/>
          <p:cNvSpPr txBox="1"/>
          <p:nvPr/>
        </p:nvSpPr>
        <p:spPr>
          <a:xfrm>
            <a:off x="677400" y="1262375"/>
            <a:ext cx="11145300" cy="4667400"/>
          </a:xfrm>
          <a:prstGeom prst="rect">
            <a:avLst/>
          </a:prstGeom>
          <a:noFill/>
          <a:ln>
            <a:noFill/>
          </a:ln>
        </p:spPr>
        <p:txBody>
          <a:bodyPr anchorCtr="0" anchor="t" bIns="91425" lIns="91425" spcFirstLastPara="1" rIns="91425" wrap="square" tIns="91425">
            <a:noAutofit/>
          </a:bodyPr>
          <a:lstStyle/>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本课的内容</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rPr b="1" i="0" lang="zh-CN" sz="2100" u="none" cap="none" strike="noStrike">
                <a:solidFill>
                  <a:srgbClr val="222222"/>
                </a:solidFill>
                <a:latin typeface="Arial"/>
                <a:ea typeface="Arial"/>
                <a:cs typeface="Arial"/>
                <a:sym typeface="Arial"/>
              </a:rPr>
              <a:t>二、居士的修法</a:t>
            </a:r>
            <a:endParaRPr b="1" i="0" sz="2100" u="none" cap="none" strike="noStrike">
              <a:solidFill>
                <a:srgbClr val="222222"/>
              </a:solidFill>
              <a:latin typeface="Arial"/>
              <a:ea typeface="Arial"/>
              <a:cs typeface="Arial"/>
              <a:sym typeface="Arial"/>
            </a:endParaRPr>
          </a:p>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（五）修法的重要性</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（六）上等的修法</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三、居士的行为</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（一）下等的行为 （二）中等的行为 （三）上等的行为</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rPr b="1" lang="zh-CN" sz="2100">
                <a:solidFill>
                  <a:srgbClr val="222222"/>
                </a:solidFill>
              </a:rPr>
              <a:t>四、总结</a:t>
            </a:r>
            <a:endParaRPr b="1" sz="2100">
              <a:solidFill>
                <a:srgbClr val="222222"/>
              </a:solidFill>
            </a:endParaRPr>
          </a:p>
          <a:p>
            <a:pPr indent="0" lvl="0" marL="0" marR="0" rtl="0" algn="l">
              <a:lnSpc>
                <a:spcPct val="110000"/>
              </a:lnSpc>
              <a:spcBef>
                <a:spcPts val="3000"/>
              </a:spcBef>
              <a:spcAft>
                <a:spcPts val="0"/>
              </a:spcAft>
              <a:buClr>
                <a:schemeClr val="dk1"/>
              </a:buClr>
              <a:buSzPts val="1100"/>
              <a:buFont typeface="Arial"/>
              <a:buNone/>
            </a:pPr>
            <a:r>
              <a:t/>
            </a:r>
            <a:endParaRPr b="1" sz="2100">
              <a:solidFill>
                <a:srgbClr val="222222"/>
              </a:solidFill>
            </a:endParaRPr>
          </a:p>
          <a:p>
            <a:pPr indent="0" lvl="0" marL="0" marR="0" rtl="0" algn="ctr">
              <a:lnSpc>
                <a:spcPct val="120000"/>
              </a:lnSpc>
              <a:spcBef>
                <a:spcPts val="1500"/>
              </a:spcBef>
              <a:spcAft>
                <a:spcPts val="0"/>
              </a:spcAft>
              <a:buClr>
                <a:srgbClr val="000000"/>
              </a:buClr>
              <a:buSzPts val="2400"/>
              <a:buFont typeface="Arial"/>
              <a:buNone/>
            </a:pPr>
            <a:r>
              <a:t/>
            </a:r>
            <a:endParaRPr b="1" i="0" sz="16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rgbClr val="000000"/>
              </a:buClr>
              <a:buSzPts val="2400"/>
              <a:buFont typeface="Arial"/>
              <a:buNone/>
            </a:pPr>
            <a:r>
              <a:t/>
            </a:r>
            <a:endParaRPr b="1" i="0" sz="24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chemeClr val="dk1"/>
              </a:buClr>
              <a:buSzPts val="2000"/>
              <a:buFont typeface="Arial"/>
              <a:buNone/>
            </a:pPr>
            <a:r>
              <a:t/>
            </a:r>
            <a:endParaRPr b="1" i="0" sz="2400" u="none" cap="none" strike="noStrike">
              <a:solidFill>
                <a:srgbClr val="333333"/>
              </a:solidFill>
              <a:latin typeface="Arial"/>
              <a:ea typeface="Arial"/>
              <a:cs typeface="Arial"/>
              <a:sym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gbe7704ab85_1_371"/>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543" name="Google Shape;543;gbe7704ab85_1_371"/>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（五）修法的重要性</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Font typeface="Arial"/>
              <a:buNone/>
            </a:pPr>
            <a:r>
              <a:rPr b="1" lang="zh-CN" sz="2400">
                <a:solidFill>
                  <a:srgbClr val="333333"/>
                </a:solidFill>
                <a:latin typeface="Arial"/>
                <a:ea typeface="Arial"/>
                <a:cs typeface="Arial"/>
                <a:sym typeface="Arial"/>
              </a:rPr>
              <a:t>上堂课的内容</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Font typeface="Arial"/>
              <a:buNone/>
            </a:pPr>
            <a:r>
              <a:rPr b="1" lang="zh-CN" sz="2400">
                <a:solidFill>
                  <a:srgbClr val="333333"/>
                </a:solidFill>
                <a:latin typeface="Arial"/>
                <a:ea typeface="Arial"/>
                <a:cs typeface="Arial"/>
                <a:sym typeface="Arial"/>
              </a:rPr>
              <a:t>上师讲了居士的见修行中的，见解，修法中的一部分。</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Font typeface="Arial"/>
              <a:buNone/>
            </a:pPr>
            <a:r>
              <a:rPr b="1" lang="zh-CN" sz="2400">
                <a:solidFill>
                  <a:srgbClr val="333333"/>
                </a:solidFill>
                <a:latin typeface="Arial"/>
                <a:ea typeface="Arial"/>
                <a:cs typeface="Arial"/>
                <a:sym typeface="Arial"/>
              </a:rPr>
              <a:t>修四个外加行-培养出离心是最下等，最基础的修法</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Font typeface="Arial"/>
              <a:buNone/>
            </a:pPr>
            <a:r>
              <a:rPr b="1" lang="zh-CN" sz="2400">
                <a:solidFill>
                  <a:srgbClr val="333333"/>
                </a:solidFill>
                <a:latin typeface="Arial"/>
                <a:ea typeface="Arial"/>
                <a:cs typeface="Arial"/>
                <a:sym typeface="Arial"/>
              </a:rPr>
              <a:t>出离心修完后-中等的修法是菩提心，在这上面修无我的空性。这个修法还没有涉及到生起次第，圆满次第 ，大圆满，大手印等。所以不是最高的。</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Font typeface="Arial"/>
              <a:buNone/>
            </a:pPr>
            <a:r>
              <a:rPr b="1" lang="zh-CN" sz="2400">
                <a:solidFill>
                  <a:srgbClr val="333333"/>
                </a:solidFill>
                <a:latin typeface="Arial"/>
                <a:ea typeface="Arial"/>
                <a:cs typeface="Arial"/>
                <a:sym typeface="Arial"/>
              </a:rPr>
              <a:t>但是这个修法比小乘的无我的修法，出离心的修法还要高一层。</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Font typeface="Arial"/>
              <a:buNone/>
            </a:pPr>
            <a:r>
              <a:rPr b="1" lang="zh-CN" sz="2400">
                <a:solidFill>
                  <a:srgbClr val="333333"/>
                </a:solidFill>
                <a:latin typeface="Arial"/>
                <a:ea typeface="Arial"/>
                <a:cs typeface="Arial"/>
                <a:sym typeface="Arial"/>
              </a:rPr>
              <a:t>但是对我们来说，最关键的修法还是出离心的修法，没有出离心的话，修什么样的法都不能成为解脱之因。这个非常重要。</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544" name="Google Shape;544;gbe7704ab85_1_37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gbe7704ab85_1_377"/>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550" name="Google Shape;550;gbe7704ab85_1_377"/>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（五）修法的重要性</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Font typeface="Arial"/>
              <a:buNone/>
            </a:pPr>
            <a:r>
              <a:rPr b="1" lang="zh-CN" sz="2400">
                <a:solidFill>
                  <a:srgbClr val="333333"/>
                </a:solidFill>
                <a:latin typeface="Arial"/>
                <a:ea typeface="Arial"/>
                <a:cs typeface="Arial"/>
                <a:sym typeface="Arial"/>
              </a:rPr>
              <a:t>我们为什么要流转轮回？ 我们为什么活着？</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Font typeface="Arial"/>
              <a:buNone/>
            </a:pPr>
            <a:r>
              <a:rPr b="1" lang="zh-CN" sz="2400">
                <a:solidFill>
                  <a:srgbClr val="333333"/>
                </a:solidFill>
                <a:latin typeface="Arial"/>
                <a:ea typeface="Arial"/>
                <a:cs typeface="Arial"/>
                <a:sym typeface="Arial"/>
              </a:rPr>
              <a:t>除了佛法以外没有人能回答这2个问题。我们需要多思维这些，流转轮回的因不是无因无缘，是因为贪心导致的。</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Font typeface="Arial"/>
              <a:buNone/>
            </a:pPr>
            <a:r>
              <a:rPr b="1" lang="zh-CN" sz="2400">
                <a:solidFill>
                  <a:srgbClr val="333333"/>
                </a:solidFill>
                <a:latin typeface="Arial"/>
                <a:ea typeface="Arial"/>
                <a:cs typeface="Arial"/>
                <a:sym typeface="Arial"/>
              </a:rPr>
              <a:t>生存的意义只有寻求解脱，自利利他才是真正的生存的意义。</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居士最初级的修法是出离心。中等的修法就是菩提心。</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Font typeface="Arial"/>
              <a:buNone/>
            </a:pPr>
            <a:r>
              <a:rPr b="1" lang="zh-CN" sz="2400">
                <a:solidFill>
                  <a:srgbClr val="333333"/>
                </a:solidFill>
                <a:latin typeface="Arial"/>
                <a:ea typeface="Arial"/>
                <a:cs typeface="Arial"/>
                <a:sym typeface="Arial"/>
              </a:rPr>
              <a:t>在我们死了 以后，我们的生命相续还会存在，这个时候最需要的真正的保险是什么呢？</a:t>
            </a:r>
            <a:r>
              <a:rPr b="1" lang="zh-CN" sz="2400">
                <a:solidFill>
                  <a:srgbClr val="660000"/>
                </a:solidFill>
                <a:latin typeface="Arial"/>
                <a:ea typeface="Arial"/>
                <a:cs typeface="Arial"/>
                <a:sym typeface="Arial"/>
              </a:rPr>
              <a:t>就是菩提心。</a:t>
            </a:r>
            <a:r>
              <a:rPr b="1" lang="zh-CN" sz="2400">
                <a:solidFill>
                  <a:srgbClr val="333333"/>
                </a:solidFill>
                <a:latin typeface="Arial"/>
                <a:ea typeface="Arial"/>
                <a:cs typeface="Arial"/>
                <a:sym typeface="Arial"/>
              </a:rPr>
              <a:t>菩提心是我们永久的、终极的保险。一旦有了菩提心， 此人永远也不会堕入恶趣。</a:t>
            </a:r>
            <a:endParaRPr b="1" sz="2400">
              <a:solidFill>
                <a:srgbClr val="333333"/>
              </a:solidFill>
              <a:latin typeface="Arial"/>
              <a:ea typeface="Arial"/>
              <a:cs typeface="Arial"/>
              <a:sym typeface="Arial"/>
            </a:endParaRPr>
          </a:p>
        </p:txBody>
      </p:sp>
      <p:pic>
        <p:nvPicPr>
          <p:cNvPr id="551" name="Google Shape;551;gbe7704ab85_1_37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g5427249884_0_4"/>
          <p:cNvSpPr txBox="1"/>
          <p:nvPr>
            <p:ph type="title"/>
          </p:nvPr>
        </p:nvSpPr>
        <p:spPr>
          <a:xfrm>
            <a:off x="3657450" y="513600"/>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一、不堕两边</a:t>
            </a:r>
            <a:endParaRPr sz="4000">
              <a:solidFill>
                <a:srgbClr val="222222"/>
              </a:solidFill>
              <a:latin typeface="Arial"/>
              <a:ea typeface="Arial"/>
              <a:cs typeface="Arial"/>
              <a:sym typeface="Arial"/>
            </a:endParaRPr>
          </a:p>
        </p:txBody>
      </p:sp>
      <p:sp>
        <p:nvSpPr>
          <p:cNvPr id="176" name="Google Shape;176;g5427249884_0_4"/>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1.2 两边的其中一个概念</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普通佛教徒的生活不必过得太艰苦， </a:t>
            </a:r>
            <a:r>
              <a:rPr b="1" lang="zh-CN" sz="2400">
                <a:solidFill>
                  <a:srgbClr val="980000"/>
                </a:solidFill>
                <a:latin typeface="Arial"/>
                <a:ea typeface="Arial"/>
                <a:cs typeface="Arial"/>
                <a:sym typeface="Arial"/>
              </a:rPr>
              <a:t>不能故意去过很苦的日子。</a:t>
            </a:r>
            <a:endParaRPr b="1" sz="2400">
              <a:solidFill>
                <a:srgbClr val="98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印度外道不穿衣服，不洗澡等。这些外道认为这样就可以解脱。</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“因明”里面也讲过一个外道宗派的观点，认为精神和肉体都 是轮回的因，其中任何一个受到破坏，都有可能解脱，可以摆脱轮回。</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我们今天流转轮回的因，不是身体，就是业力。</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山河大地，包括大自然就是一个阿赖耶识的产物，只要有阿赖耶识，在这个上面有业力的话，</a:t>
            </a:r>
            <a:r>
              <a:rPr b="1" lang="zh-CN" sz="2400">
                <a:solidFill>
                  <a:srgbClr val="980000"/>
                </a:solidFill>
                <a:latin typeface="Arial"/>
                <a:ea typeface="Arial"/>
                <a:cs typeface="Arial"/>
                <a:sym typeface="Arial"/>
              </a:rPr>
              <a:t>那再折磨肉体也是没有用的。所以佛说不要故意去过艰苦的日子。</a:t>
            </a:r>
            <a:endParaRPr b="1" sz="2400">
              <a:solidFill>
                <a:srgbClr val="980000"/>
              </a:solidFill>
              <a:latin typeface="Arial"/>
              <a:ea typeface="Arial"/>
              <a:cs typeface="Arial"/>
              <a:sym typeface="Arial"/>
            </a:endParaRPr>
          </a:p>
        </p:txBody>
      </p:sp>
      <p:pic>
        <p:nvPicPr>
          <p:cNvPr id="177" name="Google Shape;177;g5427249884_0_4"/>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gbe7704ab85_1_383"/>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557" name="Google Shape;557;gbe7704ab85_1_383"/>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lnSpc>
                <a:spcPct val="120000"/>
              </a:lnSpc>
              <a:spcBef>
                <a:spcPts val="1000"/>
              </a:spcBef>
              <a:spcAft>
                <a:spcPts val="0"/>
              </a:spcAft>
              <a:buClr>
                <a:schemeClr val="dk1"/>
              </a:buClr>
              <a:buSzPct val="83333"/>
              <a:buNone/>
            </a:pPr>
            <a:r>
              <a:rPr b="1" lang="zh-CN" sz="2400">
                <a:solidFill>
                  <a:srgbClr val="333333"/>
                </a:solidFill>
                <a:latin typeface="Arial"/>
                <a:ea typeface="Arial"/>
                <a:cs typeface="Arial"/>
                <a:sym typeface="Arial"/>
              </a:rPr>
              <a:t>（五）修法的重要性</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ct val="83333"/>
              <a:buNone/>
            </a:pPr>
            <a:r>
              <a:rPr b="1" lang="zh-CN" sz="2400">
                <a:solidFill>
                  <a:srgbClr val="333333"/>
                </a:solidFill>
                <a:latin typeface="Arial"/>
                <a:ea typeface="Arial"/>
                <a:cs typeface="Arial"/>
                <a:sym typeface="Arial"/>
              </a:rPr>
              <a:t>如果没有标准菩提心，就缺少了最关键的保险。因为没有任何可靠的保险，没有任何的准备，我们的投生就会非常危险。从自己的利益来说， 在这方面都一定要有准备，然后在此基础上修空性和无我。</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ct val="83333"/>
              <a:buNone/>
            </a:pPr>
            <a:r>
              <a:rPr b="1" lang="zh-CN" sz="2400">
                <a:solidFill>
                  <a:srgbClr val="660000"/>
                </a:solidFill>
                <a:latin typeface="Arial"/>
                <a:ea typeface="Arial"/>
                <a:cs typeface="Arial"/>
                <a:sym typeface="Arial"/>
              </a:rPr>
              <a:t>菩提心也叫做大悲心，空性见也叫做智慧，菩提心和空性见是佛教的精华，二者的有机结合称为“智悲双运”。</a:t>
            </a:r>
            <a:endParaRPr b="1" sz="2400">
              <a:solidFill>
                <a:srgbClr val="660000"/>
              </a:solidFill>
              <a:latin typeface="Arial"/>
              <a:ea typeface="Arial"/>
              <a:cs typeface="Arial"/>
              <a:sym typeface="Arial"/>
            </a:endParaRPr>
          </a:p>
          <a:p>
            <a:pPr indent="0" lvl="0" marL="0" rtl="0" algn="l">
              <a:spcBef>
                <a:spcPts val="1000"/>
              </a:spcBef>
              <a:spcAft>
                <a:spcPts val="0"/>
              </a:spcAft>
              <a:buClr>
                <a:schemeClr val="dk1"/>
              </a:buClr>
              <a:buSzPct val="83333"/>
              <a:buNone/>
            </a:pPr>
            <a:r>
              <a:rPr b="1" lang="zh-CN" sz="2400">
                <a:solidFill>
                  <a:srgbClr val="333333"/>
                </a:solidFill>
                <a:latin typeface="Arial"/>
                <a:ea typeface="Arial"/>
                <a:cs typeface="Arial"/>
                <a:sym typeface="Arial"/>
              </a:rPr>
              <a:t>一个凡夫如何修智悲双运呢？</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ct val="83333"/>
              <a:buNone/>
            </a:pPr>
            <a:r>
              <a:rPr b="1" lang="zh-CN" sz="2400">
                <a:solidFill>
                  <a:srgbClr val="333333"/>
                </a:solidFill>
                <a:latin typeface="Arial"/>
                <a:ea typeface="Arial"/>
                <a:cs typeface="Arial"/>
                <a:sym typeface="Arial"/>
              </a:rPr>
              <a:t>先修慈悲心、四无量心；通过四无量心的修法，生起世俗菩提心；世俗菩提心发起来以后，就去受菩萨戒，这样心相续中就有了菩萨戒与菩提心，智悲的“悲”就具足了；在此基础上再证悟空性，就是智悲双运。意识的一半是菩提心，另外一半是空性，这就叫做智悲双运。一个凡夫的智悲双运就是这样。</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ct val="83333"/>
              <a:buNone/>
            </a:pPr>
            <a:r>
              <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ct val="83333"/>
              <a:buNone/>
            </a:pPr>
            <a:r>
              <a:t/>
            </a:r>
            <a:endParaRPr b="1" sz="2400">
              <a:solidFill>
                <a:srgbClr val="333333"/>
              </a:solidFill>
              <a:latin typeface="Arial"/>
              <a:ea typeface="Arial"/>
              <a:cs typeface="Arial"/>
              <a:sym typeface="Arial"/>
            </a:endParaRPr>
          </a:p>
        </p:txBody>
      </p:sp>
      <p:pic>
        <p:nvPicPr>
          <p:cNvPr id="558" name="Google Shape;558;gbe7704ab85_1_38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gbe7704ab85_1_389"/>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564" name="Google Shape;564;gbe7704ab85_1_389"/>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（五）修法的重要性</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上师为什么不讲密宗，讲大圆满？</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是为了对我们负责。现在讲法不会有什么效果，不会有什么实际的作用。我们如果不好好珍惜、不好好修行或者不好好护持密 乘戒的话，反而会有一些害处，而且弊大于利。如果真正能够体会中观的空性，其实也就是密宗大圆满或大手印的部分见解，就已经很不错了。</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很多人还是没有修菩提心，和空性，是因为价值观出了问题。在他们的心里，金钱的地位高于希求解脱的心。</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在家人只要往修行这个方向努力， 就肯定会有结果的。</a:t>
            </a:r>
            <a:r>
              <a:rPr b="1" lang="zh-CN" sz="2400">
                <a:solidFill>
                  <a:srgbClr val="660000"/>
                </a:solidFill>
                <a:latin typeface="Arial"/>
                <a:ea typeface="Arial"/>
                <a:cs typeface="Arial"/>
                <a:sym typeface="Arial"/>
              </a:rPr>
              <a:t>我们一定要清楚，此生是我们唯一的机会，</a:t>
            </a:r>
            <a:r>
              <a:rPr b="1" lang="zh-CN" sz="2400">
                <a:solidFill>
                  <a:srgbClr val="333333"/>
                </a:solidFill>
                <a:latin typeface="Arial"/>
                <a:ea typeface="Arial"/>
                <a:cs typeface="Arial"/>
                <a:sym typeface="Arial"/>
              </a:rPr>
              <a:t>这个机会一旦错过了，以后什么时候能够再有这样的机会，是一万年？十万年？ 或者百万年？谁都不知道。</a:t>
            </a:r>
            <a:endParaRPr b="1" sz="2400">
              <a:solidFill>
                <a:srgbClr val="333333"/>
              </a:solidFill>
              <a:latin typeface="Arial"/>
              <a:ea typeface="Arial"/>
              <a:cs typeface="Arial"/>
              <a:sym typeface="Arial"/>
            </a:endParaRPr>
          </a:p>
        </p:txBody>
      </p:sp>
      <p:pic>
        <p:nvPicPr>
          <p:cNvPr id="565" name="Google Shape;565;gbe7704ab85_1_38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gbe7704ab85_1_395"/>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571" name="Google Shape;571;gbe7704ab85_1_395"/>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（五）修法的重要性</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轮回，因果的问题，只有佛才知道。其他人就算知道，也只是一个局部。 所以上师认为没有必要去问谁，主要是自己去掌握。掌握什么呢？ 唯一的就是菩提心。如果真正有一个不造作的菩提心的话，这个人绝不可能堕落，至少不可能堕落地狱、饿鬼、畜生三恶道。</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我们需要知道，我们肯定会死，死了后肯定会有轮回的，肯定是没有保险的。所以我们需要考虑是否要修菩提心，空性。如果肯修行的话，有信心再加上一定的努力，就肯定可以修出来。</a:t>
            </a:r>
            <a:r>
              <a:rPr b="1" lang="zh-CN" sz="2400">
                <a:solidFill>
                  <a:srgbClr val="660000"/>
                </a:solidFill>
                <a:latin typeface="Arial"/>
                <a:ea typeface="Arial"/>
                <a:cs typeface="Arial"/>
                <a:sym typeface="Arial"/>
              </a:rPr>
              <a:t>无论是出离心也好、 菩提心也好、空性的见解也好，都是修出来的，绝不是从天而降，</a:t>
            </a:r>
            <a:r>
              <a:rPr b="1" lang="zh-CN" sz="2400">
                <a:solidFill>
                  <a:srgbClr val="333333"/>
                </a:solidFill>
                <a:latin typeface="Arial"/>
                <a:ea typeface="Arial"/>
                <a:cs typeface="Arial"/>
                <a:sym typeface="Arial"/>
              </a:rPr>
              <a:t> 自然而然就冒出来的，所以修行非常重要。这是中等的修法。</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572" name="Google Shape;572;gbe7704ab85_1_39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gbe7704ab85_1_401"/>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578" name="Google Shape;578;gbe7704ab85_1_401"/>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（六）上等的修法</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上等的修法，就是密宗生起次第、圆满次第、大圆满等修法。 不过，无论是生起次第还是圆满次第，全部都建立在出离心、菩提 心和显宗空性的基础上，没有这些基础是没有办法修成的，所以我 们也不用太着急。如果你们自己觉得出离心、菩提心都修得差不多了，显宗的空性也修得差不多了，自己现在已经是修密宗的时候了， 那上师当然也不排斥大圆满的修法，能够修大圆满非常好。</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现在要获得一个真正的大圆满，的确有很大的难度。不过， 上师认为这不是很重要。如果出离心、菩提心的基础非常稳固，然后 在此基础上，能把上师以前讲的中观修法修得比较不错的话，离大圆满也不是很远的距离；但若这些基础修法还没有修的话，那就很难了。</a:t>
            </a:r>
            <a:endParaRPr b="1" sz="2400">
              <a:solidFill>
                <a:srgbClr val="333333"/>
              </a:solidFill>
              <a:latin typeface="Arial"/>
              <a:ea typeface="Arial"/>
              <a:cs typeface="Arial"/>
              <a:sym typeface="Arial"/>
            </a:endParaRPr>
          </a:p>
        </p:txBody>
      </p:sp>
      <p:pic>
        <p:nvPicPr>
          <p:cNvPr id="579" name="Google Shape;579;gbe7704ab85_1_40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gbe7704ab85_1_407"/>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二、居士的修法</a:t>
            </a:r>
            <a:endParaRPr sz="4800">
              <a:solidFill>
                <a:srgbClr val="222222"/>
              </a:solidFill>
              <a:latin typeface="Arial"/>
              <a:ea typeface="Arial"/>
              <a:cs typeface="Arial"/>
              <a:sym typeface="Arial"/>
            </a:endParaRPr>
          </a:p>
        </p:txBody>
      </p:sp>
      <p:sp>
        <p:nvSpPr>
          <p:cNvPr id="585" name="Google Shape;585;gbe7704ab85_1_407"/>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（六）上等的修法</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作为凡夫，如果想不修这一系列的修法而获得成就，那是不可能的事。因此，你 们还是要一步一个脚印地做，实实在在地修。而不是靠交钱就能解决的。</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虽然上师现在没有讲上等的修法，但我们还是要知道，我现在修的是中等的修法，在此之上，还有一个更高的修法，等我把中等修 法修好以后再去修。目前只要有这样的发心就可以了。 </a:t>
            </a:r>
            <a:endParaRPr b="1" sz="2400">
              <a:solidFill>
                <a:srgbClr val="333333"/>
              </a:solidFill>
              <a:latin typeface="Arial"/>
              <a:ea typeface="Arial"/>
              <a:cs typeface="Arial"/>
              <a:sym typeface="Arial"/>
            </a:endParaRPr>
          </a:p>
        </p:txBody>
      </p:sp>
      <p:pic>
        <p:nvPicPr>
          <p:cNvPr id="586" name="Google Shape;586;gbe7704ab85_1_40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gbe7704ab85_1_413"/>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三、居士的行为</a:t>
            </a:r>
            <a:endParaRPr sz="4800">
              <a:solidFill>
                <a:srgbClr val="222222"/>
              </a:solidFill>
              <a:latin typeface="Arial"/>
              <a:ea typeface="Arial"/>
              <a:cs typeface="Arial"/>
              <a:sym typeface="Arial"/>
            </a:endParaRPr>
          </a:p>
        </p:txBody>
      </p:sp>
      <p:sp>
        <p:nvSpPr>
          <p:cNvPr id="592" name="Google Shape;592;gbe7704ab85_1_413"/>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（一）下等的行为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最下等、最基础的 行为是什么呢？首先是受居士五戒，如果不能五戒全受，就在其中 选择受一条戒、两条戒、三条戒或四条戒都可以。在受戒的基础上， 尽量地断恶行善。十善、十不善我们都知道，《大圆满龙钦心髓前行引导文普贤上师言教》（简称《普贤上师言教》）里面讲得非常清楚。这是最基础、最下等的行为。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在最下等的行为当中，还有两个问题我们要谈一谈。</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第一个是吃素的问题。部分居士也许还没有吃素，如果是这样， 就一定要吃素，一定要改变自己的饮食习惯。</a:t>
            </a:r>
            <a:endParaRPr b="1" sz="2400">
              <a:solidFill>
                <a:srgbClr val="333333"/>
              </a:solidFill>
              <a:latin typeface="Arial"/>
              <a:ea typeface="Arial"/>
              <a:cs typeface="Arial"/>
              <a:sym typeface="Arial"/>
            </a:endParaRPr>
          </a:p>
        </p:txBody>
      </p:sp>
      <p:pic>
        <p:nvPicPr>
          <p:cNvPr id="593" name="Google Shape;593;gbe7704ab85_1_41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gbe7704ab85_1_419"/>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三、居士的行为</a:t>
            </a:r>
            <a:endParaRPr sz="4800">
              <a:solidFill>
                <a:srgbClr val="222222"/>
              </a:solidFill>
              <a:latin typeface="Arial"/>
              <a:ea typeface="Arial"/>
              <a:cs typeface="Arial"/>
              <a:sym typeface="Arial"/>
            </a:endParaRPr>
          </a:p>
        </p:txBody>
      </p:sp>
      <p:sp>
        <p:nvSpPr>
          <p:cNvPr id="599" name="Google Shape;599;gbe7704ab85_1_419"/>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（一）下等的行为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藏地的僧众吃肉并不是密宗开许吃肉，那是在没有办法的情况下不得已而为之的。因为藏地很多地方气候条件恶 劣，不出产水果、蔬菜，加之交通不便，所以很多修行人只好选择 三净肉，但他们也只吃三净肉，不吃其他的肉。</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然而，生活在汉地的学藏传佛教的居士一定要吃素，现在汉地 有这么好的条件，连不学佛的人都吃素，佛教徒怎能不吃素呢？所以， 如果你们还没有开始吃素，从明天开始，一定要吃素！除非有非常非常大的困难，实在是没有办法，我想应该不会有这样的困难吧！ 如果有，比如威胁到你的身家性命了，那是另外一回事。</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 </a:t>
            </a:r>
            <a:endParaRPr b="1" sz="2400">
              <a:solidFill>
                <a:srgbClr val="333333"/>
              </a:solidFill>
              <a:latin typeface="Arial"/>
              <a:ea typeface="Arial"/>
              <a:cs typeface="Arial"/>
              <a:sym typeface="Arial"/>
            </a:endParaRPr>
          </a:p>
        </p:txBody>
      </p:sp>
      <p:pic>
        <p:nvPicPr>
          <p:cNvPr id="600" name="Google Shape;600;gbe7704ab85_1_41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gbe7704ab85_1_425"/>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三、居士的行为</a:t>
            </a:r>
            <a:endParaRPr sz="4800">
              <a:solidFill>
                <a:srgbClr val="222222"/>
              </a:solidFill>
              <a:latin typeface="Arial"/>
              <a:ea typeface="Arial"/>
              <a:cs typeface="Arial"/>
              <a:sym typeface="Arial"/>
            </a:endParaRPr>
          </a:p>
        </p:txBody>
      </p:sp>
      <p:sp>
        <p:nvSpPr>
          <p:cNvPr id="606" name="Google Shape;606;gbe7704ab85_1_425"/>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（一）下等的行为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 学藏传佛教，要学好的一面，不要学不足的一面。当然这不能归咎于 佛教，而是人的因素，因为人在这样的环境当中做不到，但我们所处的环境已经很优越了，所以没有理由仿效其他人的吃肉行为。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第二个是上师、弟子与金刚道友之间的问题。</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现在经常遇到这类情况。比如说，有些居士刚刚接触某个上 师的时候，认为这个上师很不错，然后就依止并接受了一些灌顶和密法，后来因为种种原因，对上师产生了负面的看法，甚至有不好 的态度，师徒之间产生了矛盾，然后都很担心有没有犯密乘戒等， 很多人来问这方面的问题。</a:t>
            </a:r>
            <a:endParaRPr b="1" sz="2400">
              <a:solidFill>
                <a:srgbClr val="333333"/>
              </a:solidFill>
              <a:latin typeface="Arial"/>
              <a:ea typeface="Arial"/>
              <a:cs typeface="Arial"/>
              <a:sym typeface="Arial"/>
            </a:endParaRPr>
          </a:p>
        </p:txBody>
      </p:sp>
      <p:pic>
        <p:nvPicPr>
          <p:cNvPr id="607" name="Google Shape;607;gbe7704ab85_1_42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gbe7704ab85_1_431"/>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三、居士的行为</a:t>
            </a:r>
            <a:endParaRPr sz="4800">
              <a:solidFill>
                <a:srgbClr val="222222"/>
              </a:solidFill>
              <a:latin typeface="Arial"/>
              <a:ea typeface="Arial"/>
              <a:cs typeface="Arial"/>
              <a:sym typeface="Arial"/>
            </a:endParaRPr>
          </a:p>
        </p:txBody>
      </p:sp>
      <p:sp>
        <p:nvSpPr>
          <p:cNvPr id="613" name="Google Shape;613;gbe7704ab85_1_431"/>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（一）下等的行为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第二个是上师、弟子与金刚道友之间的问题。</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这个问题我以前在《慧灯之光》的《金刚上师与灌顶》这个专 题中讲过，相信多数人也看了这篇文章，但看一次不一定能记住。 所以，这方面我们一定不可掉以轻心。 还有一个更严重的问题是，我遇到过一些以前学佛学得比较虔诚的人，过去一直认为自己的上师或道友是非常非常好的，后来因为看见个别人的不正当行为，就感到非常失望，以至于不学佛了。</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有关这些问题，该如何取舍呢？首先上师要说明的是，任何一个普通人都无法代表佛教。如果非要有 谁来代表佛法的话，观音菩萨可以代表佛教的慈悲，文殊菩 萨可以代表佛教的智慧。如果因为个别人的行为不好，就 归咎于佛教或者藏传佛教，然后不学佛了，就是一个极大的错误！</a:t>
            </a:r>
            <a:endParaRPr b="1" sz="2400">
              <a:solidFill>
                <a:srgbClr val="333333"/>
              </a:solidFill>
              <a:latin typeface="Arial"/>
              <a:ea typeface="Arial"/>
              <a:cs typeface="Arial"/>
              <a:sym typeface="Arial"/>
            </a:endParaRPr>
          </a:p>
        </p:txBody>
      </p:sp>
      <p:pic>
        <p:nvPicPr>
          <p:cNvPr id="614" name="Google Shape;614;gbe7704ab85_1_43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gbe7704ab85_1_437"/>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三、居士的行为</a:t>
            </a:r>
            <a:endParaRPr sz="4800">
              <a:solidFill>
                <a:srgbClr val="222222"/>
              </a:solidFill>
              <a:latin typeface="Arial"/>
              <a:ea typeface="Arial"/>
              <a:cs typeface="Arial"/>
              <a:sym typeface="Arial"/>
            </a:endParaRPr>
          </a:p>
        </p:txBody>
      </p:sp>
      <p:sp>
        <p:nvSpPr>
          <p:cNvPr id="620" name="Google Shape;620;gbe7704ab85_1_437"/>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（一）下等的行为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第二个是上师、弟子与金刚道友之间的问题。</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上师、金刚道友的行为，是他们个人的行为，并不能代表佛法， 也不能代表藏传佛教，这一点我们一定要划分清楚。</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如果你觉得有必要依止，就按照密宗的要求，在接触的过程 当中慢慢去观察。密宗本身有明确的规定，依止一个上师一定要观察十二年。</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如果没有依止的必要，我们也不观察别人的过失，别人有过失或有功德， 在短期当中不一定观察得出来，就算能够观察出来，对我们的修行也没有什么帮助。</a:t>
            </a:r>
            <a:endParaRPr b="1" sz="2400">
              <a:solidFill>
                <a:srgbClr val="333333"/>
              </a:solidFill>
              <a:latin typeface="Arial"/>
              <a:ea typeface="Arial"/>
              <a:cs typeface="Arial"/>
              <a:sym typeface="Arial"/>
            </a:endParaRPr>
          </a:p>
        </p:txBody>
      </p:sp>
      <p:pic>
        <p:nvPicPr>
          <p:cNvPr id="621" name="Google Shape;621;gbe7704ab85_1_43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g5427249884_0_12"/>
          <p:cNvSpPr txBox="1"/>
          <p:nvPr>
            <p:ph type="title"/>
          </p:nvPr>
        </p:nvSpPr>
        <p:spPr>
          <a:xfrm>
            <a:off x="3726500" y="513600"/>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一、不堕两边</a:t>
            </a:r>
            <a:endParaRPr sz="4000">
              <a:solidFill>
                <a:srgbClr val="222222"/>
              </a:solidFill>
              <a:latin typeface="Arial"/>
              <a:ea typeface="Arial"/>
              <a:cs typeface="Arial"/>
              <a:sym typeface="Arial"/>
            </a:endParaRPr>
          </a:p>
        </p:txBody>
      </p:sp>
      <p:sp>
        <p:nvSpPr>
          <p:cNvPr id="183" name="Google Shape;183;g5427249884_0_12"/>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1.2 两边的其中一个概念</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假如有些人本来经济很宽裕，却误以为生活富裕就不会解脱， 必须吃苦才会解脱。佛就不赞同这些观点，佛陀认为，哪怕一辈子 不吃、不喝、不洗澡，也不能获得解脱。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身体上的污垢，不会使我们流转轮回。 如果心里的我执、贪、嗔、痴的烦恼洗不掉，那外表洗得再干净，如果真正要洗，也是洗精神上，也即阿赖耶识 上面的污垢，只有洗掉这些污垢，我们才会解脱。</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1.3 苦行的概念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980000"/>
                </a:solidFill>
                <a:latin typeface="Arial"/>
                <a:ea typeface="Arial"/>
                <a:cs typeface="Arial"/>
                <a:sym typeface="Arial"/>
              </a:rPr>
              <a:t>苦行是我们好好的去修行，努力的修行，这个才是苦行。</a:t>
            </a:r>
            <a:endParaRPr b="1" sz="2400">
              <a:solidFill>
                <a:srgbClr val="980000"/>
              </a:solidFill>
              <a:latin typeface="Arial"/>
              <a:ea typeface="Arial"/>
              <a:cs typeface="Arial"/>
              <a:sym typeface="Arial"/>
            </a:endParaRPr>
          </a:p>
        </p:txBody>
      </p:sp>
      <p:pic>
        <p:nvPicPr>
          <p:cNvPr id="184" name="Google Shape;184;g5427249884_0_12"/>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gbe7704ab85_1_443"/>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三、居士的行为</a:t>
            </a:r>
            <a:endParaRPr sz="4800">
              <a:solidFill>
                <a:srgbClr val="222222"/>
              </a:solidFill>
              <a:latin typeface="Arial"/>
              <a:ea typeface="Arial"/>
              <a:cs typeface="Arial"/>
              <a:sym typeface="Arial"/>
            </a:endParaRPr>
          </a:p>
        </p:txBody>
      </p:sp>
      <p:sp>
        <p:nvSpPr>
          <p:cNvPr id="627" name="Google Shape;627;gbe7704ab85_1_443"/>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（一）下等的行为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第二个是上师、弟子与金刚道友之间的问题。</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上师或金刚 道友不好是他们的过失，不是佛法的过失。这一切错就错在我们自 己——以前我们没有按照密宗的要求去观察，现在又违背密宗的要求去毁谤。这样可能永远都修不成密法，只能修修出离心、菩提心等修法。所以，大家在这个问题上一定要特别小心。</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这些问题很普遍，自己没有按照密宗的要求去做，导致了很多问题。要责怪的话，就责怪自己。学藏传佛教的居士，一定要小心。</a:t>
            </a:r>
            <a:endParaRPr b="1" sz="2400">
              <a:solidFill>
                <a:srgbClr val="333333"/>
              </a:solidFill>
              <a:latin typeface="Arial"/>
              <a:ea typeface="Arial"/>
              <a:cs typeface="Arial"/>
              <a:sym typeface="Arial"/>
            </a:endParaRPr>
          </a:p>
        </p:txBody>
      </p:sp>
      <p:pic>
        <p:nvPicPr>
          <p:cNvPr id="628" name="Google Shape;628;gbe7704ab85_1_44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gbe7704ab85_1_449"/>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三、居士的行为</a:t>
            </a:r>
            <a:endParaRPr sz="4800">
              <a:solidFill>
                <a:srgbClr val="222222"/>
              </a:solidFill>
              <a:latin typeface="Arial"/>
              <a:ea typeface="Arial"/>
              <a:cs typeface="Arial"/>
              <a:sym typeface="Arial"/>
            </a:endParaRPr>
          </a:p>
        </p:txBody>
      </p:sp>
      <p:sp>
        <p:nvSpPr>
          <p:cNvPr id="634" name="Google Shape;634;gbe7704ab85_1_449"/>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（二）中等的行为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中等的行为是什么呢？</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660000"/>
                </a:solidFill>
                <a:latin typeface="Arial"/>
                <a:ea typeface="Arial"/>
                <a:cs typeface="Arial"/>
                <a:sym typeface="Arial"/>
              </a:rPr>
              <a:t>中等的行为是利益众生。</a:t>
            </a:r>
            <a:r>
              <a:rPr b="1" lang="zh-CN" sz="2400">
                <a:solidFill>
                  <a:srgbClr val="333333"/>
                </a:solidFill>
                <a:latin typeface="Arial"/>
                <a:ea typeface="Arial"/>
                <a:cs typeface="Arial"/>
                <a:sym typeface="Arial"/>
              </a:rPr>
              <a:t>在菩提心的基础上，尽量地利益众生。虽然大乘佛教利益众生有各种各样的方法， 但归纳起来一共有六种，也就是六波罗蜜多。六波罗蜜多，就涵盖了所有大乘佛法利益众生的方法。除此之外，平时在日常生活当中， 凡是我们认为是利益众生的行为，都要尽量去做。</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现在很多居士经常问到，虽然自己在发菩提心，但在实际的日 常生活中处理一些问题的时候，又做不到自轻他重等，那该怎么办？ 其实，佛也没有要求我们今天发了菩提心，明天就一定要去做这些 事情。这些都是有过程、有次第的，可以做到的尽量去做，做不到的就暂时放在后面。 </a:t>
            </a:r>
            <a:endParaRPr b="1" sz="2400">
              <a:solidFill>
                <a:srgbClr val="333333"/>
              </a:solidFill>
              <a:latin typeface="Arial"/>
              <a:ea typeface="Arial"/>
              <a:cs typeface="Arial"/>
              <a:sym typeface="Arial"/>
            </a:endParaRPr>
          </a:p>
        </p:txBody>
      </p:sp>
      <p:pic>
        <p:nvPicPr>
          <p:cNvPr id="635" name="Google Shape;635;gbe7704ab85_1_44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gbe7704ab85_1_455"/>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三、居士的行为</a:t>
            </a:r>
            <a:endParaRPr sz="4800">
              <a:solidFill>
                <a:srgbClr val="222222"/>
              </a:solidFill>
              <a:latin typeface="Arial"/>
              <a:ea typeface="Arial"/>
              <a:cs typeface="Arial"/>
              <a:sym typeface="Arial"/>
            </a:endParaRPr>
          </a:p>
        </p:txBody>
      </p:sp>
      <p:sp>
        <p:nvSpPr>
          <p:cNvPr id="641" name="Google Shape;641;gbe7704ab85_1_455"/>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（二）中等的行为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中等的行为是什么呢？</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我们虽然发了菩提心，但 是在日常生活当中遇到很多问题的时候，不能用菩提心来处理，这 是很正常的。因为我们的修行还不到位，不过，我们可以尝试着逐 渐去做，等我们的修行到位的时候，就不存在这样的问题了。</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在外表上看，放生本来是一个利益众生的行为，但是，如果我们为了自己的健康、长寿去放生的话，表面上是利益 众生的行为，骨子里还是为了自己。同理，</a:t>
            </a:r>
            <a:r>
              <a:rPr b="1" lang="zh-CN" sz="2400">
                <a:solidFill>
                  <a:srgbClr val="660000"/>
                </a:solidFill>
                <a:latin typeface="Arial"/>
                <a:ea typeface="Arial"/>
                <a:cs typeface="Arial"/>
                <a:sym typeface="Arial"/>
              </a:rPr>
              <a:t>在任何一个问题上，修大圆满也好，修大手印等任何一个修法也好，如果核心是自己的利益， 就不叫大乘佛法。</a:t>
            </a:r>
            <a:endParaRPr b="1" sz="2400">
              <a:solidFill>
                <a:srgbClr val="333333"/>
              </a:solidFill>
              <a:latin typeface="Arial"/>
              <a:ea typeface="Arial"/>
              <a:cs typeface="Arial"/>
              <a:sym typeface="Arial"/>
            </a:endParaRPr>
          </a:p>
        </p:txBody>
      </p:sp>
      <p:pic>
        <p:nvPicPr>
          <p:cNvPr id="642" name="Google Shape;642;gbe7704ab85_1_45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gbe7704ab85_1_461"/>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三、居士的行为</a:t>
            </a:r>
            <a:endParaRPr sz="4800">
              <a:solidFill>
                <a:srgbClr val="222222"/>
              </a:solidFill>
              <a:latin typeface="Arial"/>
              <a:ea typeface="Arial"/>
              <a:cs typeface="Arial"/>
              <a:sym typeface="Arial"/>
            </a:endParaRPr>
          </a:p>
        </p:txBody>
      </p:sp>
      <p:sp>
        <p:nvSpPr>
          <p:cNvPr id="648" name="Google Shape;648;gbe7704ab85_1_461"/>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（二）中等的行为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中等的行为是什么呢？</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利益众生不是外表上摆个样子给别人看，而是要从内心深处真 真切切地发起利益众生的心。在清净的发心之上，能做多少就做多少。</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佛也没有办法度完所有的众生、把所有利益众生的事情都做完，我们则就更不用说了。但在这些利益众生的事 情当中，也有很多现在我们肯定能做到的事情。所以，我们就应该尽己所能地利益众生。</a:t>
            </a:r>
            <a:endParaRPr b="1" sz="2400">
              <a:solidFill>
                <a:srgbClr val="333333"/>
              </a:solidFill>
              <a:latin typeface="Arial"/>
              <a:ea typeface="Arial"/>
              <a:cs typeface="Arial"/>
              <a:sym typeface="Arial"/>
            </a:endParaRPr>
          </a:p>
        </p:txBody>
      </p:sp>
      <p:pic>
        <p:nvPicPr>
          <p:cNvPr id="649" name="Google Shape;649;gbe7704ab85_1_46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gbe7704ab85_1_467"/>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三、居士的行为</a:t>
            </a:r>
            <a:endParaRPr sz="4800">
              <a:solidFill>
                <a:srgbClr val="222222"/>
              </a:solidFill>
              <a:latin typeface="Arial"/>
              <a:ea typeface="Arial"/>
              <a:cs typeface="Arial"/>
              <a:sym typeface="Arial"/>
            </a:endParaRPr>
          </a:p>
        </p:txBody>
      </p:sp>
      <p:sp>
        <p:nvSpPr>
          <p:cNvPr id="655" name="Google Shape;655;gbe7704ab85_1_467"/>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（三）上等的行为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上等的行为是什么呢？</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是密宗的行为。密宗的行为是不可思议的，你们可以看一些藏传佛教的高僧大德、成就者们的传记，从中 可以知其一二。虽然密宗的行为很不可思议，但所有的行为都建立 在利益众生的基础上。</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不论从外表上看来是怎样的，却从来没有离 开过利益众生的前提， 通过这些不可思议的方法，同样能把众生引导到解脱道上面。</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这些行为主要建立在生起次第、圆满次第的基础上。我们现在 根本没有生起次第、圆满次第的基础，连什么叫做生起次第、圆满次第都不知道；虽然我们自认为知道什么是大圆满，实际上并不知道， 我不知道，你们更不知道。</a:t>
            </a:r>
            <a:endParaRPr b="1" sz="2400">
              <a:solidFill>
                <a:srgbClr val="333333"/>
              </a:solidFill>
              <a:latin typeface="Arial"/>
              <a:ea typeface="Arial"/>
              <a:cs typeface="Arial"/>
              <a:sym typeface="Arial"/>
            </a:endParaRPr>
          </a:p>
        </p:txBody>
      </p:sp>
      <p:pic>
        <p:nvPicPr>
          <p:cNvPr id="656" name="Google Shape;656;gbe7704ab85_1_46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gbe7704ab85_1_473"/>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三、居士的行为</a:t>
            </a:r>
            <a:endParaRPr sz="4800">
              <a:solidFill>
                <a:srgbClr val="222222"/>
              </a:solidFill>
              <a:latin typeface="Arial"/>
              <a:ea typeface="Arial"/>
              <a:cs typeface="Arial"/>
              <a:sym typeface="Arial"/>
            </a:endParaRPr>
          </a:p>
        </p:txBody>
      </p:sp>
      <p:sp>
        <p:nvSpPr>
          <p:cNvPr id="662" name="Google Shape;662;gbe7704ab85_1_473"/>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（三）上等的行为</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上等的行为是什么呢？</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大圆满是怎么样，现在还不是很重要。以后你们的出离心、菩提心修好了，可以去听大圆满。</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但是，以前我讲的那些空性修法你们可以修，在修菩提心的同 时，就修那些空性修法。这也可以说是密宗大圆满的一种前期修法。 这些空性如果修得比较好的话，说不定到时候离密宗也就只有一点 点的距离了。当然，这个要观待自己的努力精进。</a:t>
            </a:r>
            <a:endParaRPr b="1" sz="2400">
              <a:solidFill>
                <a:srgbClr val="333333"/>
              </a:solidFill>
              <a:latin typeface="Arial"/>
              <a:ea typeface="Arial"/>
              <a:cs typeface="Arial"/>
              <a:sym typeface="Arial"/>
            </a:endParaRPr>
          </a:p>
        </p:txBody>
      </p:sp>
      <p:pic>
        <p:nvPicPr>
          <p:cNvPr id="663" name="Google Shape;663;gbe7704ab85_1_47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gbe7704ab85_1_479"/>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四、总结</a:t>
            </a:r>
            <a:endParaRPr sz="4800">
              <a:solidFill>
                <a:srgbClr val="222222"/>
              </a:solidFill>
              <a:latin typeface="Arial"/>
              <a:ea typeface="Arial"/>
              <a:cs typeface="Arial"/>
              <a:sym typeface="Arial"/>
            </a:endParaRPr>
          </a:p>
        </p:txBody>
      </p:sp>
      <p:sp>
        <p:nvSpPr>
          <p:cNvPr id="669" name="Google Shape;669;gbe7704ab85_1_479"/>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概括起来，见解有上、中、下三种，修法有上、中、下三种， 行为也有上、中、下三种，总共是九种。上等的见解我们没有，上等的修法至少目前我们还不能修，上等的行为都是密宗的，我们都 做不到。不过这也没问题，这并不表明我们永远都做不到，只是目前做不到而已。但下等与中等的见解我们可以有，下等与中等的修 法我们可以修，下等与中等的行为我们也可以做。九个见、修、行 当中的前六个，我们当下就可以掌握，至于上等的见、修、行，可 以暂时放在后面慢慢地修。</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670" name="Google Shape;670;gbe7704ab85_1_479"/>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gbe7704ab85_1_485"/>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四、总结</a:t>
            </a:r>
            <a:endParaRPr sz="4800">
              <a:solidFill>
                <a:srgbClr val="222222"/>
              </a:solidFill>
              <a:latin typeface="Arial"/>
              <a:ea typeface="Arial"/>
              <a:cs typeface="Arial"/>
              <a:sym typeface="Arial"/>
            </a:endParaRPr>
          </a:p>
        </p:txBody>
      </p:sp>
      <p:sp>
        <p:nvSpPr>
          <p:cNvPr id="676" name="Google Shape;676;gbe7704ab85_1_485"/>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一旦依止了真正有 资格传密法、传大圆满的上师这样的上师以后，也可以提前听一听，提前了解了解。 不然以后你们也许会后悔的——在西藏还有那么好的真正的修行人的时候，自己没有去听，现在要听的时候全都圆寂了。</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 一旦依止了这样的上师以后，无论遇到什么样的问题，都不能有任何邪见，密宗的要求就是这样。 如果产生了邪见，第一个，就是在密乘戒上会出现问题；第二个， 自己的修行也不会增长。密宗的修法，特别是大圆满的修行进步， 全都要靠上师的加持，上师的加持又要靠自己的信心，当我们的信 心被破坏的时候，修行就不会有进步，所以密宗才有这样严格的要求。事先你们一定要观察，不观察就盲目地依止，说不定会出 现更大的问题，到时候就不好办了。</a:t>
            </a:r>
            <a:endParaRPr b="1" sz="2400">
              <a:solidFill>
                <a:srgbClr val="333333"/>
              </a:solidFill>
              <a:latin typeface="Arial"/>
              <a:ea typeface="Arial"/>
              <a:cs typeface="Arial"/>
              <a:sym typeface="Arial"/>
            </a:endParaRPr>
          </a:p>
        </p:txBody>
      </p:sp>
      <p:pic>
        <p:nvPicPr>
          <p:cNvPr id="677" name="Google Shape;677;gbe7704ab85_1_48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gbe7704ab85_1_491"/>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四、总结</a:t>
            </a:r>
            <a:endParaRPr sz="4800">
              <a:solidFill>
                <a:srgbClr val="222222"/>
              </a:solidFill>
              <a:latin typeface="Arial"/>
              <a:ea typeface="Arial"/>
              <a:cs typeface="Arial"/>
              <a:sym typeface="Arial"/>
            </a:endParaRPr>
          </a:p>
        </p:txBody>
      </p:sp>
      <p:sp>
        <p:nvSpPr>
          <p:cNvPr id="683" name="Google Shape;683;gbe7704ab85_1_491"/>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一旦依止了真正有 资格传密法、传大圆满的上师这样的上师以后，也可以提前听一听，提前了解了解。 不然以后你们也许会后悔的——在西藏还有那么好的真正的修行人的时候，自己没有去听，现在要听的时候全都圆寂了。</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 一旦依止了这样的上师以后，无论遇到什么样的问题，都不能有任何邪见，密宗的要求就是这样。 如果产生了邪见，第一个，就是在密乘戒上会出现问题；第二个， 自己的修行也不会增长。密宗的修法，特别是大圆满的修行进步， 全都要靠上师的加持，上师的加持又要靠自己的信心，当我们的信 心被破坏的时候，修行就不会有进步，所以密宗才有这样严格的要求。事先你们一定要观察，不观察就盲目地依止，说不定会出现更大的问题，到时候就不好办了。</a:t>
            </a:r>
            <a:endParaRPr b="1" sz="2400">
              <a:solidFill>
                <a:srgbClr val="333333"/>
              </a:solidFill>
              <a:latin typeface="Arial"/>
              <a:ea typeface="Arial"/>
              <a:cs typeface="Arial"/>
              <a:sym typeface="Arial"/>
            </a:endParaRPr>
          </a:p>
        </p:txBody>
      </p:sp>
      <p:pic>
        <p:nvPicPr>
          <p:cNvPr id="684" name="Google Shape;684;gbe7704ab85_1_49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gbe7704ab85_1_497"/>
          <p:cNvSpPr txBox="1"/>
          <p:nvPr>
            <p:ph type="title"/>
          </p:nvPr>
        </p:nvSpPr>
        <p:spPr>
          <a:xfrm>
            <a:off x="2353125" y="339875"/>
            <a:ext cx="6893400" cy="10008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zh-CN" sz="3600">
                <a:solidFill>
                  <a:srgbClr val="555555"/>
                </a:solidFill>
                <a:latin typeface="Rockwell"/>
                <a:ea typeface="Rockwell"/>
                <a:cs typeface="Rockwell"/>
                <a:sym typeface="Rockwell"/>
              </a:rPr>
              <a:t>               四、总结</a:t>
            </a:r>
            <a:endParaRPr sz="4800">
              <a:solidFill>
                <a:srgbClr val="222222"/>
              </a:solidFill>
              <a:latin typeface="Arial"/>
              <a:ea typeface="Arial"/>
              <a:cs typeface="Arial"/>
              <a:sym typeface="Arial"/>
            </a:endParaRPr>
          </a:p>
        </p:txBody>
      </p:sp>
      <p:sp>
        <p:nvSpPr>
          <p:cNvPr id="690" name="Google Shape;690;gbe7704ab85_1_497"/>
          <p:cNvSpPr txBox="1"/>
          <p:nvPr>
            <p:ph idx="1" type="body"/>
          </p:nvPr>
        </p:nvSpPr>
        <p:spPr>
          <a:xfrm>
            <a:off x="809075" y="1166950"/>
            <a:ext cx="10902300" cy="50871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前六个见、修、行，我们一定要去做；至 于后三个，以后自己去闻、思、修，自己去把握。</a:t>
            </a:r>
            <a:endParaRPr b="1" sz="2400">
              <a:solidFill>
                <a:srgbClr val="333333"/>
              </a:solidFill>
              <a:latin typeface="Arial"/>
              <a:ea typeface="Arial"/>
              <a:cs typeface="Arial"/>
              <a:sym typeface="Arial"/>
            </a:endParaRPr>
          </a:p>
          <a:p>
            <a:pPr indent="0" lvl="0" marL="0" rtl="0" algn="l">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如果具备前三个见、修、行，就是下等的标准居士；如果具备 中间的三个见、修、行，就是中等的标准居士；如果具备后三个见、 修、行，就是上等的标准居士。</a:t>
            </a:r>
            <a:endParaRPr b="1" sz="2400">
              <a:solidFill>
                <a:srgbClr val="333333"/>
              </a:solidFill>
              <a:latin typeface="Arial"/>
              <a:ea typeface="Arial"/>
              <a:cs typeface="Arial"/>
              <a:sym typeface="Arial"/>
            </a:endParaRPr>
          </a:p>
        </p:txBody>
      </p:sp>
      <p:pic>
        <p:nvPicPr>
          <p:cNvPr id="691" name="Google Shape;691;gbe7704ab85_1_49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5427249884_0_21"/>
          <p:cNvSpPr txBox="1"/>
          <p:nvPr>
            <p:ph type="title"/>
          </p:nvPr>
        </p:nvSpPr>
        <p:spPr>
          <a:xfrm>
            <a:off x="3726500" y="513600"/>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一、不堕两边</a:t>
            </a:r>
            <a:endParaRPr sz="4000">
              <a:solidFill>
                <a:srgbClr val="222222"/>
              </a:solidFill>
              <a:latin typeface="Arial"/>
              <a:ea typeface="Arial"/>
              <a:cs typeface="Arial"/>
              <a:sym typeface="Arial"/>
            </a:endParaRPr>
          </a:p>
        </p:txBody>
      </p:sp>
      <p:sp>
        <p:nvSpPr>
          <p:cNvPr id="190" name="Google Shape;190;g5427249884_0_21"/>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1.3 苦行的概念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苦行是要有耐心，要有精进心，一定要克服各种各样的艰难困苦去认真的修行。没有吃，没有穿，这个不叫苦行。</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1.4另外一个边的概念</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是通过付出很多的代价或依靠不正当的手段，不知满足地享受奢侈生活。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除了极少数人以外，大多数人必 须为奢侈的物质享受付出巨大的代价——时间、体力、脑力，所以 佛认为不值得，修行人应该少欲知足。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少欲知足就是不能太奢侈，然后过平常的生活。一个人正常的生活，应该有的不能缺少的东西，都可以有。</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191" name="Google Shape;191;g5427249884_0_2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gbe7704ab85_6_0"/>
          <p:cNvSpPr txBox="1"/>
          <p:nvPr>
            <p:ph type="ctrTitle"/>
          </p:nvPr>
        </p:nvSpPr>
        <p:spPr>
          <a:xfrm>
            <a:off x="677400" y="1589325"/>
            <a:ext cx="10837200" cy="1958100"/>
          </a:xfrm>
          <a:prstGeom prst="rect">
            <a:avLst/>
          </a:prstGeom>
          <a:noFill/>
          <a:ln>
            <a:noFill/>
          </a:ln>
        </p:spPr>
        <p:txBody>
          <a:bodyPr anchorCtr="0" anchor="b" bIns="45700" lIns="91425" spcFirstLastPara="1" rIns="91425" wrap="square" tIns="45700">
            <a:normAutofit/>
          </a:bodyPr>
          <a:lstStyle/>
          <a:p>
            <a:pPr indent="0" lvl="0" marL="0" rtl="0" algn="l">
              <a:lnSpc>
                <a:spcPct val="150000"/>
              </a:lnSpc>
              <a:spcBef>
                <a:spcPts val="0"/>
              </a:spcBef>
              <a:spcAft>
                <a:spcPts val="0"/>
              </a:spcAft>
              <a:buSzPts val="4800"/>
              <a:buNone/>
            </a:pPr>
            <a:r>
              <a:rPr lang="zh-CN" sz="3600">
                <a:solidFill>
                  <a:srgbClr val="555555"/>
                </a:solidFill>
                <a:latin typeface="Rockwell"/>
                <a:ea typeface="Rockwell"/>
                <a:cs typeface="Rockwell"/>
                <a:sym typeface="Rockwell"/>
              </a:rPr>
              <a:t>  </a:t>
            </a:r>
            <a:r>
              <a:rPr lang="zh-CN" sz="6000">
                <a:solidFill>
                  <a:srgbClr val="555555"/>
                </a:solidFill>
                <a:latin typeface="Rockwell"/>
                <a:ea typeface="Rockwell"/>
                <a:cs typeface="Rockwell"/>
                <a:sym typeface="Rockwell"/>
              </a:rPr>
              <a:t>       </a:t>
            </a:r>
            <a:endParaRPr sz="6000">
              <a:solidFill>
                <a:srgbClr val="555555"/>
              </a:solidFill>
              <a:latin typeface="Times New Roman"/>
              <a:ea typeface="Times New Roman"/>
              <a:cs typeface="Times New Roman"/>
              <a:sym typeface="Times New Roman"/>
            </a:endParaRPr>
          </a:p>
        </p:txBody>
      </p:sp>
      <p:pic>
        <p:nvPicPr>
          <p:cNvPr id="697" name="Google Shape;697;gbe7704ab85_6_0"/>
          <p:cNvPicPr preferRelativeResize="0"/>
          <p:nvPr/>
        </p:nvPicPr>
        <p:blipFill rotWithShape="1">
          <a:blip r:embed="rId3">
            <a:alphaModFix/>
          </a:blip>
          <a:srcRect b="0" l="0" r="0" t="0"/>
          <a:stretch/>
        </p:blipFill>
        <p:spPr>
          <a:xfrm>
            <a:off x="507375" y="373050"/>
            <a:ext cx="970000" cy="970000"/>
          </a:xfrm>
          <a:prstGeom prst="rect">
            <a:avLst/>
          </a:prstGeom>
          <a:noFill/>
          <a:ln>
            <a:noFill/>
          </a:ln>
        </p:spPr>
      </p:pic>
      <p:sp>
        <p:nvSpPr>
          <p:cNvPr id="698" name="Google Shape;698;gbe7704ab85_6_0"/>
          <p:cNvSpPr txBox="1"/>
          <p:nvPr/>
        </p:nvSpPr>
        <p:spPr>
          <a:xfrm>
            <a:off x="1777725" y="761800"/>
            <a:ext cx="8790600" cy="14367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chemeClr val="dk1"/>
              </a:buClr>
              <a:buSzPts val="4800"/>
              <a:buFont typeface="Arial"/>
              <a:buNone/>
            </a:pPr>
            <a:r>
              <a:rPr b="1" lang="zh-CN" sz="6000">
                <a:solidFill>
                  <a:srgbClr val="555555"/>
                </a:solidFill>
                <a:latin typeface="Rockwell"/>
                <a:ea typeface="Rockwell"/>
                <a:cs typeface="Rockwell"/>
                <a:sym typeface="Rockwell"/>
              </a:rPr>
              <a:t>浅谈因果关系</a:t>
            </a:r>
            <a:endParaRPr b="0" i="0" sz="1400" u="none" cap="none" strike="noStrike">
              <a:solidFill>
                <a:srgbClr val="000000"/>
              </a:solidFill>
              <a:latin typeface="Rockwell"/>
              <a:ea typeface="Rockwell"/>
              <a:cs typeface="Rockwell"/>
              <a:sym typeface="Rockwell"/>
            </a:endParaRPr>
          </a:p>
        </p:txBody>
      </p:sp>
      <p:sp>
        <p:nvSpPr>
          <p:cNvPr id="699" name="Google Shape;699;gbe7704ab85_6_0"/>
          <p:cNvSpPr txBox="1"/>
          <p:nvPr/>
        </p:nvSpPr>
        <p:spPr>
          <a:xfrm>
            <a:off x="821000" y="2073050"/>
            <a:ext cx="11145300" cy="43104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3000"/>
              </a:spcBef>
              <a:spcAft>
                <a:spcPts val="0"/>
              </a:spcAft>
              <a:buClr>
                <a:schemeClr val="dk1"/>
              </a:buClr>
              <a:buSzPts val="1100"/>
              <a:buFont typeface="Arial"/>
              <a:buNone/>
            </a:pPr>
            <a:r>
              <a:rPr b="1" lang="zh-CN" sz="3000">
                <a:solidFill>
                  <a:srgbClr val="333333"/>
                </a:solidFill>
              </a:rPr>
              <a:t>一、关于因果的解释</a:t>
            </a:r>
            <a:endParaRPr b="1" sz="3000">
              <a:solidFill>
                <a:srgbClr val="333333"/>
              </a:solidFill>
            </a:endParaRPr>
          </a:p>
          <a:p>
            <a:pPr indent="0" lvl="0" marL="0" marR="0" rtl="0" algn="l">
              <a:lnSpc>
                <a:spcPct val="110000"/>
              </a:lnSpc>
              <a:spcBef>
                <a:spcPts val="3000"/>
              </a:spcBef>
              <a:spcAft>
                <a:spcPts val="0"/>
              </a:spcAft>
              <a:buClr>
                <a:schemeClr val="dk1"/>
              </a:buClr>
              <a:buSzPts val="1100"/>
              <a:buFont typeface="Arial"/>
              <a:buNone/>
            </a:pPr>
            <a:r>
              <a:rPr b="1" lang="zh-CN" sz="3000">
                <a:solidFill>
                  <a:srgbClr val="333333"/>
                </a:solidFill>
              </a:rPr>
              <a:t>二、果成熟的四种时间</a:t>
            </a:r>
            <a:endParaRPr b="1" sz="3000">
              <a:solidFill>
                <a:srgbClr val="333333"/>
              </a:solidFill>
            </a:endParaRPr>
          </a:p>
          <a:p>
            <a:pPr indent="0" lvl="0" marL="0" rtl="0" algn="l">
              <a:lnSpc>
                <a:spcPct val="110000"/>
              </a:lnSpc>
              <a:spcBef>
                <a:spcPts val="3000"/>
              </a:spcBef>
              <a:spcAft>
                <a:spcPts val="0"/>
              </a:spcAft>
              <a:buClr>
                <a:schemeClr val="dk1"/>
              </a:buClr>
              <a:buSzPts val="1100"/>
              <a:buFont typeface="Arial"/>
              <a:buNone/>
            </a:pPr>
            <a:r>
              <a:rPr b="1" lang="zh-CN" sz="3000">
                <a:solidFill>
                  <a:srgbClr val="333333"/>
                </a:solidFill>
              </a:rPr>
              <a:t>三、证明因果的存在</a:t>
            </a:r>
            <a:endParaRPr b="1" sz="3000">
              <a:solidFill>
                <a:srgbClr val="333333"/>
              </a:solidFill>
            </a:endParaRPr>
          </a:p>
          <a:p>
            <a:pPr indent="0" lvl="0" marL="0" marR="0" rtl="0" algn="l">
              <a:lnSpc>
                <a:spcPct val="110000"/>
              </a:lnSpc>
              <a:spcBef>
                <a:spcPts val="3000"/>
              </a:spcBef>
              <a:spcAft>
                <a:spcPts val="0"/>
              </a:spcAft>
              <a:buClr>
                <a:schemeClr val="dk1"/>
              </a:buClr>
              <a:buSzPts val="1100"/>
              <a:buFont typeface="Arial"/>
              <a:buNone/>
            </a:pPr>
            <a:r>
              <a:rPr b="1" lang="zh-CN" sz="3000">
                <a:solidFill>
                  <a:srgbClr val="333333"/>
                </a:solidFill>
              </a:rPr>
              <a:t>总结</a:t>
            </a:r>
            <a:endParaRPr b="1" sz="3000">
              <a:solidFill>
                <a:srgbClr val="333333"/>
              </a:solidFill>
            </a:endParaRPr>
          </a:p>
          <a:p>
            <a:pPr indent="0" lvl="0" marL="0" marR="0" rtl="0" algn="ctr">
              <a:lnSpc>
                <a:spcPct val="110000"/>
              </a:lnSpc>
              <a:spcBef>
                <a:spcPts val="3000"/>
              </a:spcBef>
              <a:spcAft>
                <a:spcPts val="0"/>
              </a:spcAft>
              <a:buClr>
                <a:schemeClr val="dk1"/>
              </a:buClr>
              <a:buSzPts val="1100"/>
              <a:buFont typeface="Arial"/>
              <a:buNone/>
            </a:pPr>
            <a:r>
              <a:rPr b="1" i="0" lang="zh-CN" sz="3200" u="none" cap="none" strike="noStrike">
                <a:solidFill>
                  <a:srgbClr val="222222"/>
                </a:solidFill>
                <a:latin typeface="Arial"/>
                <a:ea typeface="Arial"/>
                <a:cs typeface="Arial"/>
                <a:sym typeface="Arial"/>
              </a:rPr>
              <a:t> </a:t>
            </a:r>
            <a:endParaRPr b="1" i="0" sz="3200" u="none" cap="none" strike="noStrike">
              <a:solidFill>
                <a:srgbClr val="222222"/>
              </a:solidFill>
              <a:latin typeface="Arial"/>
              <a:ea typeface="Arial"/>
              <a:cs typeface="Arial"/>
              <a:sym typeface="Arial"/>
            </a:endParaRPr>
          </a:p>
          <a:p>
            <a:pPr indent="0" lvl="0" marL="0" marR="0" rtl="0" algn="ctr">
              <a:lnSpc>
                <a:spcPct val="110000"/>
              </a:lnSpc>
              <a:spcBef>
                <a:spcPts val="3000"/>
              </a:spcBef>
              <a:spcAft>
                <a:spcPts val="0"/>
              </a:spcAft>
              <a:buClr>
                <a:schemeClr val="dk1"/>
              </a:buClr>
              <a:buSzPts val="1100"/>
              <a:buFont typeface="Arial"/>
              <a:buNone/>
            </a:pPr>
            <a:r>
              <a:t/>
            </a:r>
            <a:endParaRPr b="1" i="0" sz="3200" u="none" cap="none" strike="noStrike">
              <a:solidFill>
                <a:srgbClr val="222222"/>
              </a:solidFill>
              <a:latin typeface="Arial"/>
              <a:ea typeface="Arial"/>
              <a:cs typeface="Arial"/>
              <a:sym typeface="Arial"/>
            </a:endParaRPr>
          </a:p>
          <a:p>
            <a:pPr indent="0" lvl="0" marL="0" marR="0" rtl="0" algn="ctr">
              <a:lnSpc>
                <a:spcPct val="120000"/>
              </a:lnSpc>
              <a:spcBef>
                <a:spcPts val="1500"/>
              </a:spcBef>
              <a:spcAft>
                <a:spcPts val="0"/>
              </a:spcAft>
              <a:buClr>
                <a:srgbClr val="000000"/>
              </a:buClr>
              <a:buSzPts val="2400"/>
              <a:buFont typeface="Arial"/>
              <a:buNone/>
            </a:pPr>
            <a:r>
              <a:t/>
            </a:r>
            <a:endParaRPr b="1" i="0" sz="16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rgbClr val="000000"/>
              </a:buClr>
              <a:buSzPts val="2400"/>
              <a:buFont typeface="Arial"/>
              <a:buNone/>
            </a:pPr>
            <a:r>
              <a:t/>
            </a:r>
            <a:endParaRPr b="1" i="0" sz="2400" u="none" cap="none" strike="noStrike">
              <a:solidFill>
                <a:srgbClr val="333333"/>
              </a:solidFill>
              <a:latin typeface="Arial"/>
              <a:ea typeface="Arial"/>
              <a:cs typeface="Arial"/>
              <a:sym typeface="Arial"/>
            </a:endParaRPr>
          </a:p>
          <a:p>
            <a:pPr indent="0" lvl="0" marL="0" marR="0" rtl="0" algn="l">
              <a:lnSpc>
                <a:spcPct val="120000"/>
              </a:lnSpc>
              <a:spcBef>
                <a:spcPts val="1000"/>
              </a:spcBef>
              <a:spcAft>
                <a:spcPts val="0"/>
              </a:spcAft>
              <a:buClr>
                <a:schemeClr val="dk1"/>
              </a:buClr>
              <a:buSzPts val="2000"/>
              <a:buFont typeface="Arial"/>
              <a:buNone/>
            </a:pPr>
            <a:r>
              <a:t/>
            </a:r>
            <a:endParaRPr b="1" i="0" sz="2400" u="none" cap="none" strike="noStrike">
              <a:solidFill>
                <a:srgbClr val="333333"/>
              </a:solidFill>
              <a:latin typeface="Arial"/>
              <a:ea typeface="Arial"/>
              <a:cs typeface="Arial"/>
              <a:sym typeface="Arial"/>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gbe7704ab85_6_7"/>
          <p:cNvSpPr txBox="1"/>
          <p:nvPr>
            <p:ph type="title"/>
          </p:nvPr>
        </p:nvSpPr>
        <p:spPr>
          <a:xfrm>
            <a:off x="3481950" y="3473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一、关于因果的解释</a:t>
            </a:r>
            <a:endParaRPr sz="4000">
              <a:solidFill>
                <a:srgbClr val="222222"/>
              </a:solidFill>
              <a:latin typeface="Arial"/>
              <a:ea typeface="Arial"/>
              <a:cs typeface="Arial"/>
              <a:sym typeface="Arial"/>
            </a:endParaRPr>
          </a:p>
        </p:txBody>
      </p:sp>
      <p:sp>
        <p:nvSpPr>
          <p:cNvPr id="705" name="Google Shape;705;gbe7704ab85_6_7"/>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唯识宗所阐述的观点：</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他们认为，每一 个人从无始以来到成佛之间，都有一个心的相续，此心相续有时候 有眼、耳、鼻、舌等五识，有时候没有，但无论它有怎样不同的分别， 总有一个恒时不灭的存在，就叫阿赖耶识。造了业以后，就会在阿 赖耶识里播下一个种子。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因（或业）的本性：</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下雪的时候，如果将墨水倒在雪里，雪就变成了墨水的颜色，雪化之后，在地上仍可以看到这种颜色。同样的， 如果以烦恼去造业，当这个烦恼消失的时候，这个业就会留在阿赖耶识上。</a:t>
            </a:r>
            <a:endParaRPr b="1" sz="2400">
              <a:solidFill>
                <a:srgbClr val="333333"/>
              </a:solidFill>
              <a:latin typeface="Arial"/>
              <a:ea typeface="Arial"/>
              <a:cs typeface="Arial"/>
              <a:sym typeface="Arial"/>
            </a:endParaRPr>
          </a:p>
        </p:txBody>
      </p:sp>
      <p:pic>
        <p:nvPicPr>
          <p:cNvPr id="706" name="Google Shape;706;gbe7704ab85_6_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sp>
        <p:nvSpPr>
          <p:cNvPr id="711" name="Google Shape;711;gbe7704ab85_6_13"/>
          <p:cNvSpPr txBox="1"/>
          <p:nvPr>
            <p:ph type="title"/>
          </p:nvPr>
        </p:nvSpPr>
        <p:spPr>
          <a:xfrm>
            <a:off x="3434550" y="3631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一、关于因果的解释</a:t>
            </a:r>
            <a:endParaRPr sz="4000">
              <a:solidFill>
                <a:srgbClr val="222222"/>
              </a:solidFill>
              <a:latin typeface="Arial"/>
              <a:ea typeface="Arial"/>
              <a:cs typeface="Arial"/>
              <a:sym typeface="Arial"/>
            </a:endParaRPr>
          </a:p>
        </p:txBody>
      </p:sp>
      <p:sp>
        <p:nvSpPr>
          <p:cNvPr id="712" name="Google Shape;712;gbe7704ab85_6_13"/>
          <p:cNvSpPr txBox="1"/>
          <p:nvPr>
            <p:ph idx="1" type="body"/>
          </p:nvPr>
        </p:nvSpPr>
        <p:spPr>
          <a:xfrm>
            <a:off x="768425" y="1514400"/>
            <a:ext cx="5342400" cy="47508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因（或业）的本性：</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业（或因）是一种特殊的能力，就像稻谷的种子，虽然我们肉眼看不出它能生出稻芽，但它确实蕴藏着这样的能力。同样， 当阿赖耶识上播下一个业的“种子”，经过一段时间，在因缘成熟后， 它就会产生“果”，这个果也叫报应。</a:t>
            </a:r>
            <a:r>
              <a:rPr b="1" lang="zh-CN" sz="2400">
                <a:solidFill>
                  <a:srgbClr val="660000"/>
                </a:solidFill>
                <a:latin typeface="Arial"/>
                <a:ea typeface="Arial"/>
                <a:cs typeface="Arial"/>
                <a:sym typeface="Arial"/>
              </a:rPr>
              <a:t>所以，因（或业）的本性就 是阿赖耶识上这种特殊的能力。</a:t>
            </a:r>
            <a:endParaRPr b="1" sz="2400">
              <a:solidFill>
                <a:srgbClr val="660000"/>
              </a:solidFill>
              <a:latin typeface="Arial"/>
              <a:ea typeface="Arial"/>
              <a:cs typeface="Arial"/>
              <a:sym typeface="Arial"/>
            </a:endParaRPr>
          </a:p>
        </p:txBody>
      </p:sp>
      <p:pic>
        <p:nvPicPr>
          <p:cNvPr id="713" name="Google Shape;713;gbe7704ab85_6_13"/>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pic>
        <p:nvPicPr>
          <p:cNvPr id="714" name="Google Shape;714;gbe7704ab85_6_13"/>
          <p:cNvPicPr preferRelativeResize="0"/>
          <p:nvPr/>
        </p:nvPicPr>
        <p:blipFill>
          <a:blip r:embed="rId4">
            <a:alphaModFix/>
          </a:blip>
          <a:stretch>
            <a:fillRect/>
          </a:stretch>
        </p:blipFill>
        <p:spPr>
          <a:xfrm>
            <a:off x="7060075" y="1514400"/>
            <a:ext cx="4157600" cy="5026575"/>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gbe7704ab85_6_20"/>
          <p:cNvSpPr txBox="1"/>
          <p:nvPr>
            <p:ph type="title"/>
          </p:nvPr>
        </p:nvSpPr>
        <p:spPr>
          <a:xfrm>
            <a:off x="3497750" y="4421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一、关于因果的解释</a:t>
            </a:r>
            <a:endParaRPr sz="4000">
              <a:solidFill>
                <a:srgbClr val="222222"/>
              </a:solidFill>
              <a:latin typeface="Arial"/>
              <a:ea typeface="Arial"/>
              <a:cs typeface="Arial"/>
              <a:sym typeface="Arial"/>
            </a:endParaRPr>
          </a:p>
        </p:txBody>
      </p:sp>
      <p:sp>
        <p:nvSpPr>
          <p:cNvPr id="720" name="Google Shape;720;gbe7704ab85_6_20"/>
          <p:cNvSpPr txBox="1"/>
          <p:nvPr>
            <p:ph idx="1" type="body"/>
          </p:nvPr>
        </p:nvSpPr>
        <p:spPr>
          <a:xfrm>
            <a:off x="768425" y="1514400"/>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因（或业）的本性：</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又举例大米的种子，我们肉眼看不出来种子里面发芽的能力，同样的，阿赖耶识在机缘成熟的时候，就会发生果。这就是报应。</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果成熟的时间：</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当一个人杀生、偷盗的行为完成以后，在他的阿赖耶识上就会留下这个行为的种子。这颗种子什么时候发芽是不定的。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种子发芽时间不定的原因</a:t>
            </a:r>
            <a:endParaRPr b="1" sz="2400">
              <a:solidFill>
                <a:srgbClr val="333333"/>
              </a:solidFill>
              <a:latin typeface="Arial"/>
              <a:ea typeface="Arial"/>
              <a:cs typeface="Arial"/>
              <a:sym typeface="Arial"/>
            </a:endParaRPr>
          </a:p>
        </p:txBody>
      </p:sp>
      <p:pic>
        <p:nvPicPr>
          <p:cNvPr id="721" name="Google Shape;721;gbe7704ab85_6_20"/>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cxnSp>
        <p:nvCxnSpPr>
          <p:cNvPr id="722" name="Google Shape;722;gbe7704ab85_6_20"/>
          <p:cNvCxnSpPr/>
          <p:nvPr/>
        </p:nvCxnSpPr>
        <p:spPr>
          <a:xfrm flipH="1" rot="10800000">
            <a:off x="4330975" y="5028075"/>
            <a:ext cx="711900" cy="504300"/>
          </a:xfrm>
          <a:prstGeom prst="straightConnector1">
            <a:avLst/>
          </a:prstGeom>
          <a:noFill/>
          <a:ln cap="flat" cmpd="sng" w="38100">
            <a:solidFill>
              <a:schemeClr val="dk2"/>
            </a:solidFill>
            <a:prstDash val="solid"/>
            <a:round/>
            <a:headEnd len="med" w="med" type="none"/>
            <a:tailEnd len="med" w="med" type="none"/>
          </a:ln>
        </p:spPr>
      </p:cxnSp>
      <p:cxnSp>
        <p:nvCxnSpPr>
          <p:cNvPr id="723" name="Google Shape;723;gbe7704ab85_6_20"/>
          <p:cNvCxnSpPr/>
          <p:nvPr/>
        </p:nvCxnSpPr>
        <p:spPr>
          <a:xfrm>
            <a:off x="4330975" y="5532375"/>
            <a:ext cx="711900" cy="489600"/>
          </a:xfrm>
          <a:prstGeom prst="straightConnector1">
            <a:avLst/>
          </a:prstGeom>
          <a:noFill/>
          <a:ln cap="flat" cmpd="sng" w="38100">
            <a:solidFill>
              <a:schemeClr val="dk2"/>
            </a:solidFill>
            <a:prstDash val="solid"/>
            <a:round/>
            <a:headEnd len="med" w="med" type="none"/>
            <a:tailEnd len="med" w="med" type="none"/>
          </a:ln>
        </p:spPr>
      </p:cxnSp>
      <p:sp>
        <p:nvSpPr>
          <p:cNvPr id="724" name="Google Shape;724;gbe7704ab85_6_20"/>
          <p:cNvSpPr txBox="1"/>
          <p:nvPr/>
        </p:nvSpPr>
        <p:spPr>
          <a:xfrm>
            <a:off x="5042875" y="4716625"/>
            <a:ext cx="6320100" cy="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sz="2400">
                <a:solidFill>
                  <a:srgbClr val="333333"/>
                </a:solidFill>
                <a:latin typeface="Rockwell"/>
                <a:ea typeface="Rockwell"/>
                <a:cs typeface="Rockwell"/>
                <a:sym typeface="Rockwell"/>
              </a:rPr>
              <a:t>种子本身的种类有差别，水果，蔬菜等发芽的时间是不一样的</a:t>
            </a:r>
            <a:r>
              <a:rPr b="1" lang="zh-CN" sz="2400">
                <a:latin typeface="Rockwell"/>
                <a:ea typeface="Rockwell"/>
                <a:cs typeface="Rockwell"/>
                <a:sym typeface="Rockwell"/>
              </a:rPr>
              <a:t>。</a:t>
            </a:r>
            <a:endParaRPr b="1" sz="2400">
              <a:latin typeface="Rockwell"/>
              <a:ea typeface="Rockwell"/>
              <a:cs typeface="Rockwell"/>
              <a:sym typeface="Rockwell"/>
            </a:endParaRPr>
          </a:p>
        </p:txBody>
      </p:sp>
      <p:sp>
        <p:nvSpPr>
          <p:cNvPr id="725" name="Google Shape;725;gbe7704ab85_6_20"/>
          <p:cNvSpPr txBox="1"/>
          <p:nvPr/>
        </p:nvSpPr>
        <p:spPr>
          <a:xfrm>
            <a:off x="5042875" y="5829025"/>
            <a:ext cx="4390200" cy="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sz="2400">
                <a:solidFill>
                  <a:srgbClr val="333333"/>
                </a:solidFill>
                <a:latin typeface="Rockwell"/>
                <a:ea typeface="Rockwell"/>
                <a:cs typeface="Rockwell"/>
                <a:sym typeface="Rockwell"/>
              </a:rPr>
              <a:t>环境，气候也有差别</a:t>
            </a:r>
            <a:endParaRPr b="1" sz="2400">
              <a:solidFill>
                <a:srgbClr val="333333"/>
              </a:solidFill>
              <a:latin typeface="Rockwell"/>
              <a:ea typeface="Rockwell"/>
              <a:cs typeface="Rockwell"/>
              <a:sym typeface="Rockwell"/>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gbe7704ab85_6_30"/>
          <p:cNvSpPr txBox="1"/>
          <p:nvPr>
            <p:ph type="title"/>
          </p:nvPr>
        </p:nvSpPr>
        <p:spPr>
          <a:xfrm>
            <a:off x="3450350" y="5136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二、果成熟的四种时间</a:t>
            </a:r>
            <a:endParaRPr sz="4000">
              <a:solidFill>
                <a:srgbClr val="222222"/>
              </a:solidFill>
              <a:latin typeface="Arial"/>
              <a:ea typeface="Arial"/>
              <a:cs typeface="Arial"/>
              <a:sym typeface="Arial"/>
            </a:endParaRPr>
          </a:p>
        </p:txBody>
      </p:sp>
      <p:sp>
        <p:nvSpPr>
          <p:cNvPr id="731" name="Google Shape;731;gbe7704ab85_6_30"/>
          <p:cNvSpPr txBox="1"/>
          <p:nvPr>
            <p:ph idx="1" type="body"/>
          </p:nvPr>
        </p:nvSpPr>
        <p:spPr>
          <a:xfrm>
            <a:off x="768425" y="1514400"/>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果成熟的时间：</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同样的，不同的因，果成熟的时间也不同。</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1.今生报应</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年轻的时候造业，年老的时候得报应。或者是很快当下就能见到果报。</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造成果在不同时机成熟的原因是有对境的差别和动机的差别。</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对境是僧众的话和对境是普遍人是不一样的。僧众在佛经里面叫做福田。</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同样是杀生，杀生的念头很强烈，想了很久的时间，这个果报很快会成熟的。虽然是杀生，但是不是很强烈，同样有果报，但不会很快看到果报。</a:t>
            </a:r>
            <a:endParaRPr b="1" sz="2400">
              <a:solidFill>
                <a:srgbClr val="333333"/>
              </a:solidFill>
              <a:latin typeface="Arial"/>
              <a:ea typeface="Arial"/>
              <a:cs typeface="Arial"/>
              <a:sym typeface="Arial"/>
            </a:endParaRPr>
          </a:p>
        </p:txBody>
      </p:sp>
      <p:pic>
        <p:nvPicPr>
          <p:cNvPr id="732" name="Google Shape;732;gbe7704ab85_6_30"/>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
        <p:nvSpPr>
          <p:cNvPr id="733" name="Google Shape;733;gbe7704ab85_6_30"/>
          <p:cNvSpPr txBox="1"/>
          <p:nvPr/>
        </p:nvSpPr>
        <p:spPr>
          <a:xfrm>
            <a:off x="5042875" y="4716625"/>
            <a:ext cx="6320100" cy="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400">
              <a:latin typeface="Rockwell"/>
              <a:ea typeface="Rockwell"/>
              <a:cs typeface="Rockwell"/>
              <a:sym typeface="Rockwell"/>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 name="Shape 737"/>
        <p:cNvGrpSpPr/>
        <p:nvPr/>
      </p:nvGrpSpPr>
      <p:grpSpPr>
        <a:xfrm>
          <a:off x="0" y="0"/>
          <a:ext cx="0" cy="0"/>
          <a:chOff x="0" y="0"/>
          <a:chExt cx="0" cy="0"/>
        </a:xfrm>
      </p:grpSpPr>
      <p:sp>
        <p:nvSpPr>
          <p:cNvPr id="738" name="Google Shape;738;gbe7704ab85_6_37"/>
          <p:cNvSpPr txBox="1"/>
          <p:nvPr>
            <p:ph type="title"/>
          </p:nvPr>
        </p:nvSpPr>
        <p:spPr>
          <a:xfrm>
            <a:off x="3450350" y="4263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二、果成熟的四种时间</a:t>
            </a:r>
            <a:endParaRPr sz="4000">
              <a:solidFill>
                <a:srgbClr val="222222"/>
              </a:solidFill>
              <a:latin typeface="Arial"/>
              <a:ea typeface="Arial"/>
              <a:cs typeface="Arial"/>
              <a:sym typeface="Arial"/>
            </a:endParaRPr>
          </a:p>
        </p:txBody>
      </p:sp>
      <p:sp>
        <p:nvSpPr>
          <p:cNvPr id="739" name="Google Shape;739;gbe7704ab85_6_37"/>
          <p:cNvSpPr txBox="1"/>
          <p:nvPr>
            <p:ph idx="1" type="body"/>
          </p:nvPr>
        </p:nvSpPr>
        <p:spPr>
          <a:xfrm>
            <a:off x="768425" y="1514400"/>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2.下一世一定会成熟的果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第二世的时候一定会有报应。比如造五无间罪之类的大恶业或大善业，在下一世一定会报应。</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3.是虽然肯定有果报，但成熟期不定，或许三四代以后，或许更长时间</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4.是也许有果报，也许没有果报：有些因的能力很差，遇到其他的对治力的话，会转为不定的果报。</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前面三种称为定业，第四种叫做不定业。</a:t>
            </a:r>
            <a:endParaRPr b="1" sz="2400">
              <a:solidFill>
                <a:srgbClr val="333333"/>
              </a:solidFill>
              <a:latin typeface="Arial"/>
              <a:ea typeface="Arial"/>
              <a:cs typeface="Arial"/>
              <a:sym typeface="Arial"/>
            </a:endParaRPr>
          </a:p>
        </p:txBody>
      </p:sp>
      <p:pic>
        <p:nvPicPr>
          <p:cNvPr id="740" name="Google Shape;740;gbe7704ab85_6_37"/>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
        <p:nvSpPr>
          <p:cNvPr id="741" name="Google Shape;741;gbe7704ab85_6_37"/>
          <p:cNvSpPr txBox="1"/>
          <p:nvPr/>
        </p:nvSpPr>
        <p:spPr>
          <a:xfrm>
            <a:off x="5042875" y="4716625"/>
            <a:ext cx="6320100" cy="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400">
              <a:latin typeface="Rockwell"/>
              <a:ea typeface="Rockwell"/>
              <a:cs typeface="Rockwell"/>
              <a:sym typeface="Rockwell"/>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sp>
        <p:nvSpPr>
          <p:cNvPr id="746" name="Google Shape;746;gbe7704ab85_6_44"/>
          <p:cNvSpPr txBox="1"/>
          <p:nvPr>
            <p:ph type="title"/>
          </p:nvPr>
        </p:nvSpPr>
        <p:spPr>
          <a:xfrm>
            <a:off x="3387125" y="3473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二、果成熟的四种时间</a:t>
            </a:r>
            <a:endParaRPr sz="4000">
              <a:solidFill>
                <a:srgbClr val="222222"/>
              </a:solidFill>
              <a:latin typeface="Arial"/>
              <a:ea typeface="Arial"/>
              <a:cs typeface="Arial"/>
              <a:sym typeface="Arial"/>
            </a:endParaRPr>
          </a:p>
        </p:txBody>
      </p:sp>
      <p:sp>
        <p:nvSpPr>
          <p:cNvPr id="747" name="Google Shape;747;gbe7704ab85_6_44"/>
          <p:cNvSpPr txBox="1"/>
          <p:nvPr>
            <p:ph idx="1" type="body"/>
          </p:nvPr>
        </p:nvSpPr>
        <p:spPr>
          <a:xfrm>
            <a:off x="768425" y="1514400"/>
            <a:ext cx="10444500" cy="4908000"/>
          </a:xfrm>
          <a:prstGeom prst="rect">
            <a:avLst/>
          </a:prstGeom>
          <a:noFill/>
          <a:ln>
            <a:noFill/>
          </a:ln>
        </p:spPr>
        <p:txBody>
          <a:bodyPr anchorCtr="0" anchor="t" bIns="45700" lIns="91425" spcFirstLastPara="1" rIns="91425" wrap="square" tIns="45700">
            <a:normAutofit lnSpcReduction="2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业的这四种不同的能力唯有佛是全知的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其他的普通人乃至具有神通的外道和小乘阿罗汉也不能彻底了解。</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一个一生行善的人会堕落原因：</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虽然他今生行善， 没有造什么恶业，但是，我们并不知道他过去世是怎样的。也许他 今生是行善之人，他的上一世和上上一世还是行善之人，但再往前 推就不一定了，可能在很多世以前他造了恶业。他今生所做善业不属于现世报应和下一世报应的业，而是属于第三 种定业，即它有果报，但也许在几千年、几万年，甚至于几百万年 之后才会发生。</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虽然我们现在做得很好，但如果不能清除过去世所造的恶业，其果报就会一直等着我们，这种业一旦发生果报，是没法回避的，只有暂时堕下去了。</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660000"/>
              </a:solidFill>
              <a:latin typeface="Arial"/>
              <a:ea typeface="Arial"/>
              <a:cs typeface="Arial"/>
              <a:sym typeface="Arial"/>
            </a:endParaRPr>
          </a:p>
        </p:txBody>
      </p:sp>
      <p:pic>
        <p:nvPicPr>
          <p:cNvPr id="748" name="Google Shape;748;gbe7704ab85_6_44"/>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
        <p:nvSpPr>
          <p:cNvPr id="749" name="Google Shape;749;gbe7704ab85_6_44"/>
          <p:cNvSpPr txBox="1"/>
          <p:nvPr/>
        </p:nvSpPr>
        <p:spPr>
          <a:xfrm>
            <a:off x="5042875" y="4716625"/>
            <a:ext cx="6320100" cy="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400">
              <a:latin typeface="Rockwell"/>
              <a:ea typeface="Rockwell"/>
              <a:cs typeface="Rockwell"/>
              <a:sym typeface="Rockwell"/>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sp>
        <p:nvSpPr>
          <p:cNvPr id="754" name="Google Shape;754;gbe7704ab85_6_51"/>
          <p:cNvSpPr txBox="1"/>
          <p:nvPr>
            <p:ph type="title"/>
          </p:nvPr>
        </p:nvSpPr>
        <p:spPr>
          <a:xfrm>
            <a:off x="3450350" y="3789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二、果成熟的四种时间</a:t>
            </a:r>
            <a:endParaRPr sz="4000">
              <a:solidFill>
                <a:srgbClr val="222222"/>
              </a:solidFill>
              <a:latin typeface="Arial"/>
              <a:ea typeface="Arial"/>
              <a:cs typeface="Arial"/>
              <a:sym typeface="Arial"/>
            </a:endParaRPr>
          </a:p>
        </p:txBody>
      </p:sp>
      <p:sp>
        <p:nvSpPr>
          <p:cNvPr id="755" name="Google Shape;755;gbe7704ab85_6_51"/>
          <p:cNvSpPr txBox="1"/>
          <p:nvPr>
            <p:ph idx="1" type="body"/>
          </p:nvPr>
        </p:nvSpPr>
        <p:spPr>
          <a:xfrm>
            <a:off x="768425" y="1514400"/>
            <a:ext cx="10444500" cy="49080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一个一生行善的人会堕落原因：</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今生所做的善业的能力不是很强、成熟会很慢，就有可能先堕落再上升。</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所以，不要说一点正知正见都没有的人，就连修证比较不错的那些外道仙人，他们在因果知见上也都是迷惑的。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这是因为因果循 环错综复杂、贯穿三世，唯有佛彻底知道前后的一切来龙去脉，而其他人只能知道中间的一部分。</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这些外道仙人通常很有学问，也有 一些世间神通，他们往往根据自己看到的某些情形，如某人前世行 善，后世堕落，便轻下结论，说因果是不存在的，并因此著书立说， 迷惑了很多人，从而渐渐形成一个教派，断见便由此产生了。</a:t>
            </a:r>
            <a:endParaRPr b="1" sz="2400">
              <a:solidFill>
                <a:srgbClr val="333333"/>
              </a:solidFill>
              <a:latin typeface="Arial"/>
              <a:ea typeface="Arial"/>
              <a:cs typeface="Arial"/>
              <a:sym typeface="Arial"/>
            </a:endParaRPr>
          </a:p>
        </p:txBody>
      </p:sp>
      <p:pic>
        <p:nvPicPr>
          <p:cNvPr id="756" name="Google Shape;756;gbe7704ab85_6_51"/>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
        <p:nvSpPr>
          <p:cNvPr id="757" name="Google Shape;757;gbe7704ab85_6_51"/>
          <p:cNvSpPr txBox="1"/>
          <p:nvPr/>
        </p:nvSpPr>
        <p:spPr>
          <a:xfrm>
            <a:off x="5042875" y="4716625"/>
            <a:ext cx="6320100" cy="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400">
              <a:latin typeface="Rockwell"/>
              <a:ea typeface="Rockwell"/>
              <a:cs typeface="Rockwell"/>
              <a:sym typeface="Rockwell"/>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gbe7704ab85_6_58"/>
          <p:cNvSpPr txBox="1"/>
          <p:nvPr>
            <p:ph type="title"/>
          </p:nvPr>
        </p:nvSpPr>
        <p:spPr>
          <a:xfrm>
            <a:off x="3450350" y="5136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二、果成熟的四种时间</a:t>
            </a:r>
            <a:endParaRPr sz="4000">
              <a:solidFill>
                <a:srgbClr val="222222"/>
              </a:solidFill>
              <a:latin typeface="Arial"/>
              <a:ea typeface="Arial"/>
              <a:cs typeface="Arial"/>
              <a:sym typeface="Arial"/>
            </a:endParaRPr>
          </a:p>
        </p:txBody>
      </p:sp>
      <p:sp>
        <p:nvSpPr>
          <p:cNvPr id="763" name="Google Shape;763;gbe7704ab85_6_58"/>
          <p:cNvSpPr txBox="1"/>
          <p:nvPr>
            <p:ph idx="1" type="body"/>
          </p:nvPr>
        </p:nvSpPr>
        <p:spPr>
          <a:xfrm>
            <a:off x="768425" y="1514400"/>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常见：</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有些人虽然有神通，但看得不是很远。 他们用神通看到自己来自于色界，在做天人的时候，梵天、帝释就存在了，现在自己死了，但回头看去，帝释、梵天还没有死。往后看，往前看，一直没有看出来他们是什么时候诞生的，什么时候死亡的。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这时他就认为，梵天、帝释以下的众生才会有生死，而梵天、 帝释是常住不灭的。他们把这个观点写进书里，于是很多人跟着他学， 就又形成了一个教派。</a:t>
            </a:r>
            <a:r>
              <a:rPr b="1" lang="zh-CN" sz="2400">
                <a:solidFill>
                  <a:srgbClr val="660000"/>
                </a:solidFill>
                <a:latin typeface="Arial"/>
                <a:ea typeface="Arial"/>
                <a:cs typeface="Arial"/>
                <a:sym typeface="Arial"/>
              </a:rPr>
              <a:t>常见和断见就是这样来的。</a:t>
            </a:r>
            <a:endParaRPr b="1" sz="2400">
              <a:solidFill>
                <a:srgbClr val="660000"/>
              </a:solidFill>
              <a:latin typeface="Arial"/>
              <a:ea typeface="Arial"/>
              <a:cs typeface="Arial"/>
              <a:sym typeface="Arial"/>
            </a:endParaRPr>
          </a:p>
        </p:txBody>
      </p:sp>
      <p:pic>
        <p:nvPicPr>
          <p:cNvPr id="764" name="Google Shape;764;gbe7704ab85_6_58"/>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
        <p:nvSpPr>
          <p:cNvPr id="765" name="Google Shape;765;gbe7704ab85_6_58"/>
          <p:cNvSpPr txBox="1"/>
          <p:nvPr/>
        </p:nvSpPr>
        <p:spPr>
          <a:xfrm>
            <a:off x="5042875" y="4716625"/>
            <a:ext cx="6320100" cy="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400">
              <a:latin typeface="Rockwell"/>
              <a:ea typeface="Rockwell"/>
              <a:cs typeface="Rockwell"/>
              <a:sym typeface="Rockwell"/>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gbe7704ab85_6_65"/>
          <p:cNvSpPr txBox="1"/>
          <p:nvPr>
            <p:ph type="title"/>
          </p:nvPr>
        </p:nvSpPr>
        <p:spPr>
          <a:xfrm>
            <a:off x="3434550" y="4263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二、果成熟的四种时间</a:t>
            </a:r>
            <a:endParaRPr sz="4000">
              <a:solidFill>
                <a:srgbClr val="222222"/>
              </a:solidFill>
              <a:latin typeface="Arial"/>
              <a:ea typeface="Arial"/>
              <a:cs typeface="Arial"/>
              <a:sym typeface="Arial"/>
            </a:endParaRPr>
          </a:p>
        </p:txBody>
      </p:sp>
      <p:sp>
        <p:nvSpPr>
          <p:cNvPr id="771" name="Google Shape;771;gbe7704ab85_6_65"/>
          <p:cNvSpPr txBox="1"/>
          <p:nvPr>
            <p:ph idx="1" type="body"/>
          </p:nvPr>
        </p:nvSpPr>
        <p:spPr>
          <a:xfrm>
            <a:off x="768425" y="1514400"/>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如果因果存在，善良的人怎么会遭到不幸的原因：</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举例：一个农民春天种地，他把仅有的粮食都播了种， 家里就没有粮食了，要等五六个月以后才会丰收，而现在他却是一个没有饭吃的穷人。现在没有粮食是因为他去年没有好好种地，没有获得丰收，所以把种子播下去后，便没有余粮可吃， 这与他今年的辛勤劳作没有直接关系。</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同样，参加法会或放生与现在的病痛灾难也没有直接的联系，因为病痛灾难是过去世所造恶业 成熟的显现。 </a:t>
            </a:r>
            <a:endParaRPr b="1" sz="2400">
              <a:solidFill>
                <a:srgbClr val="333333"/>
              </a:solidFill>
              <a:latin typeface="Arial"/>
              <a:ea typeface="Arial"/>
              <a:cs typeface="Arial"/>
              <a:sym typeface="Arial"/>
            </a:endParaRPr>
          </a:p>
        </p:txBody>
      </p:sp>
      <p:pic>
        <p:nvPicPr>
          <p:cNvPr id="772" name="Google Shape;772;gbe7704ab85_6_65"/>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
        <p:nvSpPr>
          <p:cNvPr id="773" name="Google Shape;773;gbe7704ab85_6_65"/>
          <p:cNvSpPr txBox="1"/>
          <p:nvPr/>
        </p:nvSpPr>
        <p:spPr>
          <a:xfrm>
            <a:off x="5042875" y="4716625"/>
            <a:ext cx="6320100" cy="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400">
              <a:latin typeface="Rockwell"/>
              <a:ea typeface="Rockwell"/>
              <a:cs typeface="Rockwell"/>
              <a:sym typeface="Rockwe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g5427249884_1_0"/>
          <p:cNvSpPr txBox="1"/>
          <p:nvPr>
            <p:ph type="title"/>
          </p:nvPr>
        </p:nvSpPr>
        <p:spPr>
          <a:xfrm>
            <a:off x="3657475" y="513600"/>
            <a:ext cx="6048900" cy="1000800"/>
          </a:xfrm>
          <a:prstGeom prst="rect">
            <a:avLst/>
          </a:prstGeom>
          <a:noFill/>
          <a:ln>
            <a:noFill/>
          </a:ln>
        </p:spPr>
        <p:txBody>
          <a:bodyPr anchorCtr="0" anchor="b" bIns="45700" lIns="91425" spcFirstLastPara="1" rIns="91425" wrap="square" tIns="45700">
            <a:no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一、不堕两边</a:t>
            </a:r>
            <a:endParaRPr sz="4000">
              <a:solidFill>
                <a:srgbClr val="222222"/>
              </a:solidFill>
              <a:latin typeface="Arial"/>
              <a:ea typeface="Arial"/>
              <a:cs typeface="Arial"/>
              <a:sym typeface="Arial"/>
            </a:endParaRPr>
          </a:p>
        </p:txBody>
      </p:sp>
      <p:sp>
        <p:nvSpPr>
          <p:cNvPr id="197" name="Google Shape;197;g5427249884_1_0"/>
          <p:cNvSpPr txBox="1"/>
          <p:nvPr>
            <p:ph idx="1" type="body"/>
          </p:nvPr>
        </p:nvSpPr>
        <p:spPr>
          <a:xfrm>
            <a:off x="809075" y="1514400"/>
            <a:ext cx="10902300" cy="47508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1.4另外一个边的概念</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有些人认为，穿名牌衣服、开名车、住洋房等是身份的 象征，高层次的人物就应该如此，这样在社会上就会很有面子。其实这些都是不需要的，佛说的奢侈就是这些。</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如果不懂得少欲知足，不知道控制自己的欲望，光是靠外面的物质 来满足自己，是不可能的。</a:t>
            </a:r>
            <a:r>
              <a:rPr b="1" lang="zh-CN" sz="2400">
                <a:solidFill>
                  <a:srgbClr val="980000"/>
                </a:solidFill>
                <a:latin typeface="Arial"/>
                <a:ea typeface="Arial"/>
                <a:cs typeface="Arial"/>
                <a:sym typeface="Arial"/>
              </a:rPr>
              <a:t>因为欲望会没有尽头、无休止、无止境 地无限膨胀，永远不会有满足的时候,永远不会幸福的。</a:t>
            </a:r>
            <a:endParaRPr b="1" sz="2400">
              <a:solidFill>
                <a:srgbClr val="980000"/>
              </a:solidFill>
              <a:latin typeface="Arial"/>
              <a:ea typeface="Arial"/>
              <a:cs typeface="Arial"/>
              <a:sym typeface="Arial"/>
            </a:endParaRPr>
          </a:p>
        </p:txBody>
      </p:sp>
      <p:pic>
        <p:nvPicPr>
          <p:cNvPr id="198" name="Google Shape;198;g5427249884_1_0"/>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sp>
        <p:nvSpPr>
          <p:cNvPr id="778" name="Google Shape;778;gbe7704ab85_6_72"/>
          <p:cNvSpPr txBox="1"/>
          <p:nvPr>
            <p:ph type="title"/>
          </p:nvPr>
        </p:nvSpPr>
        <p:spPr>
          <a:xfrm>
            <a:off x="3418750" y="3789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二、果成熟的四种时间</a:t>
            </a:r>
            <a:endParaRPr sz="4000">
              <a:solidFill>
                <a:srgbClr val="222222"/>
              </a:solidFill>
              <a:latin typeface="Arial"/>
              <a:ea typeface="Arial"/>
              <a:cs typeface="Arial"/>
              <a:sym typeface="Arial"/>
            </a:endParaRPr>
          </a:p>
        </p:txBody>
      </p:sp>
      <p:sp>
        <p:nvSpPr>
          <p:cNvPr id="779" name="Google Shape;779;gbe7704ab85_6_72"/>
          <p:cNvSpPr txBox="1"/>
          <p:nvPr>
            <p:ph idx="1" type="body"/>
          </p:nvPr>
        </p:nvSpPr>
        <p:spPr>
          <a:xfrm>
            <a:off x="768425" y="1514400"/>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一切都是命中注定的吗？</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个别外道认为，一切显现都是由业力来安排，一个人的一生过 得好与不好，甚至连吃一顿饭是早是迟都是命中注定的，是没有办法改变的，但佛教却并不承认这一观点。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佛教认为：无论病痛也好，灾难也好，都有多种因缘。有些病是前世造成的病，也叫业力病，这种病无论花多少钱，采用多么高明的医疗手段，都无法治愈，这有可能跟因果有关系。</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假如你只是感冒头痛发烧，也不能排除是因果的原因，但也不是一定由前世的 因所导致。所以，有些事物确实跟因果有联系，有些却跟因果没有直接的关联，佛教一直强调不堕二边，在因果上也是如此。 </a:t>
            </a:r>
            <a:endParaRPr b="1" sz="2400">
              <a:solidFill>
                <a:srgbClr val="333333"/>
              </a:solidFill>
              <a:latin typeface="Arial"/>
              <a:ea typeface="Arial"/>
              <a:cs typeface="Arial"/>
              <a:sym typeface="Arial"/>
            </a:endParaRPr>
          </a:p>
        </p:txBody>
      </p:sp>
      <p:pic>
        <p:nvPicPr>
          <p:cNvPr id="780" name="Google Shape;780;gbe7704ab85_6_72"/>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sp>
        <p:nvSpPr>
          <p:cNvPr id="785" name="Google Shape;785;gbe7704ab85_6_78"/>
          <p:cNvSpPr txBox="1"/>
          <p:nvPr>
            <p:ph type="title"/>
          </p:nvPr>
        </p:nvSpPr>
        <p:spPr>
          <a:xfrm>
            <a:off x="3434550" y="5284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二、果成熟的四种时间</a:t>
            </a:r>
            <a:endParaRPr sz="4000">
              <a:solidFill>
                <a:srgbClr val="222222"/>
              </a:solidFill>
              <a:latin typeface="Arial"/>
              <a:ea typeface="Arial"/>
              <a:cs typeface="Arial"/>
              <a:sym typeface="Arial"/>
            </a:endParaRPr>
          </a:p>
        </p:txBody>
      </p:sp>
      <p:sp>
        <p:nvSpPr>
          <p:cNvPr id="786" name="Google Shape;786;gbe7704ab85_6_78"/>
          <p:cNvSpPr txBox="1"/>
          <p:nvPr>
            <p:ph idx="1" type="body"/>
          </p:nvPr>
        </p:nvSpPr>
        <p:spPr>
          <a:xfrm>
            <a:off x="753600" y="1529225"/>
            <a:ext cx="10444500" cy="49080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因果不存在吗？</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还有另一些世间人根本不承认因果，这也是错误的。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我们要走中间的路，不堕二边。痛苦和快乐跟因果是否有关，以我们现在的 智慧和感官是没法确定的。综上所述，</a:t>
            </a:r>
            <a:r>
              <a:rPr b="1" lang="zh-CN" sz="2400">
                <a:solidFill>
                  <a:srgbClr val="660000"/>
                </a:solidFill>
                <a:latin typeface="Arial"/>
                <a:ea typeface="Arial"/>
                <a:cs typeface="Arial"/>
                <a:sym typeface="Arial"/>
              </a:rPr>
              <a:t>一般情况下，我们现在做得好与不好，是跟以后的果必然关联，但跟现在的显现没有直接关系， </a:t>
            </a:r>
            <a:r>
              <a:rPr b="1" lang="zh-CN" sz="2400">
                <a:solidFill>
                  <a:srgbClr val="333333"/>
                </a:solidFill>
                <a:latin typeface="Arial"/>
                <a:ea typeface="Arial"/>
                <a:cs typeface="Arial"/>
                <a:sym typeface="Arial"/>
              </a:rPr>
              <a:t>当然，特殊因缘除外。</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有些人杀生，偷盗，但是生活还是过的好好的，为什么他们没有受到报应呢？</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原因是和刚才种地的例子一样，杀生偷盗是违背了自然的规律的。必然会遭到报应，只是时间没有到而已。</a:t>
            </a:r>
            <a:endParaRPr b="1" sz="2400">
              <a:solidFill>
                <a:srgbClr val="333333"/>
              </a:solidFill>
              <a:latin typeface="Arial"/>
              <a:ea typeface="Arial"/>
              <a:cs typeface="Arial"/>
              <a:sym typeface="Arial"/>
            </a:endParaRPr>
          </a:p>
        </p:txBody>
      </p:sp>
      <p:pic>
        <p:nvPicPr>
          <p:cNvPr id="787" name="Google Shape;787;gbe7704ab85_6_78"/>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gbe7704ab85_6_84"/>
          <p:cNvSpPr txBox="1"/>
          <p:nvPr>
            <p:ph type="title"/>
          </p:nvPr>
        </p:nvSpPr>
        <p:spPr>
          <a:xfrm>
            <a:off x="3450350" y="6633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二、果成熟的四种时间</a:t>
            </a:r>
            <a:endParaRPr sz="4000">
              <a:solidFill>
                <a:srgbClr val="222222"/>
              </a:solidFill>
              <a:latin typeface="Arial"/>
              <a:ea typeface="Arial"/>
              <a:cs typeface="Arial"/>
              <a:sym typeface="Arial"/>
            </a:endParaRPr>
          </a:p>
        </p:txBody>
      </p:sp>
      <p:sp>
        <p:nvSpPr>
          <p:cNvPr id="793" name="Google Shape;793;gbe7704ab85_6_84"/>
          <p:cNvSpPr txBox="1"/>
          <p:nvPr>
            <p:ph idx="1" type="body"/>
          </p:nvPr>
        </p:nvSpPr>
        <p:spPr>
          <a:xfrm>
            <a:off x="753600" y="1529225"/>
            <a:ext cx="10444500" cy="4908000"/>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举例：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在经书里还讲述了另外一个例子。以前，有一个国王杀害了阿罗汉。第二天，在他所辖的领土内，下了无数的珠宝雨。在以后的连续六天中，天降的宝物一天比一天珍贵，但第八天却降下铺天盖地的黄土，全国所有的人都被埋葬于黄土之下，一命呜呼。</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为什么会这样呢？因为他过去世曾造过殊胜 的善业，现在虽作了极大的恶业，但当两种不同的业相遇时，原来的善业先成熟，自然得到大的善报，当福报享尽后，立即恶报现前。</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因果成熟的顺序也不是人为安排的，也是一种自然规律。</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如果想更多地了解因果方面的问题，可以看《俱舍论》第四品</a:t>
            </a:r>
            <a:endParaRPr b="1" sz="2400">
              <a:solidFill>
                <a:srgbClr val="333333"/>
              </a:solidFill>
              <a:latin typeface="Arial"/>
              <a:ea typeface="Arial"/>
              <a:cs typeface="Arial"/>
              <a:sym typeface="Arial"/>
            </a:endParaRPr>
          </a:p>
        </p:txBody>
      </p:sp>
      <p:pic>
        <p:nvPicPr>
          <p:cNvPr id="794" name="Google Shape;794;gbe7704ab85_6_84"/>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gbe7704ab85_6_90"/>
          <p:cNvSpPr txBox="1"/>
          <p:nvPr>
            <p:ph type="title"/>
          </p:nvPr>
        </p:nvSpPr>
        <p:spPr>
          <a:xfrm>
            <a:off x="3450350" y="6633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二、果成熟的四种时间</a:t>
            </a:r>
            <a:endParaRPr sz="4000">
              <a:solidFill>
                <a:srgbClr val="222222"/>
              </a:solidFill>
              <a:latin typeface="Arial"/>
              <a:ea typeface="Arial"/>
              <a:cs typeface="Arial"/>
              <a:sym typeface="Arial"/>
            </a:endParaRPr>
          </a:p>
        </p:txBody>
      </p:sp>
      <p:sp>
        <p:nvSpPr>
          <p:cNvPr id="800" name="Google Shape;800;gbe7704ab85_6_90"/>
          <p:cNvSpPr txBox="1"/>
          <p:nvPr>
            <p:ph idx="1" type="body"/>
          </p:nvPr>
        </p:nvSpPr>
        <p:spPr>
          <a:xfrm>
            <a:off x="753600" y="1529225"/>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4.不定业</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这种因不论是善是恶，因能力微弱，所以当碰到其他违缘时，就不会发生果了。对于恶业，要制造一种违缘使它变成不定业，</a:t>
            </a:r>
            <a:r>
              <a:rPr b="1" lang="zh-CN" sz="2400">
                <a:solidFill>
                  <a:srgbClr val="660000"/>
                </a:solidFill>
                <a:latin typeface="Arial"/>
                <a:ea typeface="Arial"/>
                <a:cs typeface="Arial"/>
                <a:sym typeface="Arial"/>
              </a:rPr>
              <a:t>这个违缘就是忏悔。</a:t>
            </a:r>
            <a:endParaRPr b="1" sz="2400">
              <a:solidFill>
                <a:srgbClr val="660000"/>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后悔和发誓不造恶，是转定业为不定业的两个关键条件。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对于往昔曾经造过、现在已经不能回忆的恶业，我们可以这样观想：</a:t>
            </a:r>
            <a:r>
              <a:rPr b="1" lang="zh-CN" sz="2400">
                <a:solidFill>
                  <a:srgbClr val="660000"/>
                </a:solidFill>
                <a:latin typeface="Arial"/>
                <a:ea typeface="Arial"/>
                <a:cs typeface="Arial"/>
                <a:sym typeface="Arial"/>
              </a:rPr>
              <a:t>无始以来我所做的一切罪业，无论是有意或无意做的，都是不应该的。并如同服了毒药一般，对它生起强烈的恐惧和后悔心， 并发誓从此再也不做，这样就可以令无始以来所造的一切恶业都变成不定业，这是很有意义且十分重要的。</a:t>
            </a:r>
            <a:endParaRPr b="1" sz="2400">
              <a:solidFill>
                <a:srgbClr val="660000"/>
              </a:solidFill>
              <a:latin typeface="Arial"/>
              <a:ea typeface="Arial"/>
              <a:cs typeface="Arial"/>
              <a:sym typeface="Arial"/>
            </a:endParaRPr>
          </a:p>
        </p:txBody>
      </p:sp>
      <p:pic>
        <p:nvPicPr>
          <p:cNvPr id="801" name="Google Shape;801;gbe7704ab85_6_90"/>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gbe7704ab85_6_96"/>
          <p:cNvSpPr txBox="1"/>
          <p:nvPr>
            <p:ph type="title"/>
          </p:nvPr>
        </p:nvSpPr>
        <p:spPr>
          <a:xfrm>
            <a:off x="3450350" y="6633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二、果成熟的四种时间</a:t>
            </a:r>
            <a:endParaRPr sz="4000">
              <a:solidFill>
                <a:srgbClr val="222222"/>
              </a:solidFill>
              <a:latin typeface="Arial"/>
              <a:ea typeface="Arial"/>
              <a:cs typeface="Arial"/>
              <a:sym typeface="Arial"/>
            </a:endParaRPr>
          </a:p>
        </p:txBody>
      </p:sp>
      <p:sp>
        <p:nvSpPr>
          <p:cNvPr id="807" name="Google Shape;807;gbe7704ab85_6_96"/>
          <p:cNvSpPr txBox="1"/>
          <p:nvPr>
            <p:ph idx="1" type="body"/>
          </p:nvPr>
        </p:nvSpPr>
        <p:spPr>
          <a:xfrm>
            <a:off x="753600" y="1529225"/>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4.不定业</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如果不能这样做，现在我们也没有去杀生等等，现在做的善根是有漏的善根，如果不回向的话，我们凡夫人发一个强烈的嗔恨心，当下便可摧毁长时所积的善业，因为凡夫的这些善根都是靠不住的，现在做得好，以后做得好不好，谁也没把握。我们以前肯定做了很多不善的业，很厉害的业，但是我们看不见，如果不忏悔的话，以后肯定会出来的。现在做的很好，但是还会堕落的，所以很危险。必须要忏悔，没有一个罪业是不可以忏悔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恶业有不定业，善业也有不定业，</a:t>
            </a:r>
            <a:r>
              <a:rPr b="1" lang="zh-CN" sz="2400">
                <a:solidFill>
                  <a:srgbClr val="660000"/>
                </a:solidFill>
                <a:latin typeface="Arial"/>
                <a:ea typeface="Arial"/>
                <a:cs typeface="Arial"/>
                <a:sym typeface="Arial"/>
              </a:rPr>
              <a:t>善业的不定业就是要想办法保存下来，方法就是回向，更好的方法是知道空性，知道所做的善业是如幻如梦的。所以回向是最好的办法。</a:t>
            </a:r>
            <a:endParaRPr b="1" sz="2400">
              <a:solidFill>
                <a:srgbClr val="660000"/>
              </a:solidFill>
              <a:latin typeface="Arial"/>
              <a:ea typeface="Arial"/>
              <a:cs typeface="Arial"/>
              <a:sym typeface="Arial"/>
            </a:endParaRPr>
          </a:p>
        </p:txBody>
      </p:sp>
      <p:pic>
        <p:nvPicPr>
          <p:cNvPr id="808" name="Google Shape;808;gbe7704ab85_6_96"/>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gbe7704ab85_6_102"/>
          <p:cNvSpPr txBox="1"/>
          <p:nvPr>
            <p:ph type="title"/>
          </p:nvPr>
        </p:nvSpPr>
        <p:spPr>
          <a:xfrm>
            <a:off x="3450350" y="6633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   三、证明因果的存在</a:t>
            </a:r>
            <a:endParaRPr sz="4000">
              <a:solidFill>
                <a:srgbClr val="222222"/>
              </a:solidFill>
              <a:latin typeface="Arial"/>
              <a:ea typeface="Arial"/>
              <a:cs typeface="Arial"/>
              <a:sym typeface="Arial"/>
            </a:endParaRPr>
          </a:p>
        </p:txBody>
      </p:sp>
      <p:sp>
        <p:nvSpPr>
          <p:cNvPr id="814" name="Google Shape;814;gbe7704ab85_6_102"/>
          <p:cNvSpPr txBox="1"/>
          <p:nvPr>
            <p:ph idx="1" type="body"/>
          </p:nvPr>
        </p:nvSpPr>
        <p:spPr>
          <a:xfrm>
            <a:off x="753600" y="1529225"/>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4.不定业</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我们需要尽量把恶业都变成不定业，把善业都变成定业。</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证明因果的存在？</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佛教讲缘起现象，因缘和合。缘起是什么呢？缘起就是有了因就肯定有果，内外所有的事物，都是缘起的现象，因缘的结果。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在世间的一切有为法中，没有任何因是不结果的。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815" name="Google Shape;815;gbe7704ab85_6_102"/>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sp>
        <p:nvSpPr>
          <p:cNvPr id="820" name="Google Shape;820;gbe7704ab85_6_108"/>
          <p:cNvSpPr txBox="1"/>
          <p:nvPr>
            <p:ph type="title"/>
          </p:nvPr>
        </p:nvSpPr>
        <p:spPr>
          <a:xfrm>
            <a:off x="3450350" y="6633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   三、证明因果的存在</a:t>
            </a:r>
            <a:endParaRPr sz="4000">
              <a:solidFill>
                <a:srgbClr val="222222"/>
              </a:solidFill>
              <a:latin typeface="Arial"/>
              <a:ea typeface="Arial"/>
              <a:cs typeface="Arial"/>
              <a:sym typeface="Arial"/>
            </a:endParaRPr>
          </a:p>
        </p:txBody>
      </p:sp>
      <p:sp>
        <p:nvSpPr>
          <p:cNvPr id="821" name="Google Shape;821;gbe7704ab85_6_108"/>
          <p:cNvSpPr txBox="1"/>
          <p:nvPr>
            <p:ph idx="1" type="body"/>
          </p:nvPr>
        </p:nvSpPr>
        <p:spPr>
          <a:xfrm>
            <a:off x="753600" y="1529225"/>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证明因果的存在？</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有些病人只能活一个月到两三个月，结果病人通过行善，如放生或修长寿法， 在两三个月后，依然活着并且活得很好，当医生再检查时，发现病 灶消失了，这种情况无论在藏地或汉地，甚至全世界都有发生，这既不是传说也不是神话，而是一个个活生生的事实，由此可以证明，因果是存在的。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同样的，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660000"/>
                </a:solidFill>
                <a:latin typeface="Arial"/>
                <a:ea typeface="Arial"/>
                <a:cs typeface="Arial"/>
                <a:sym typeface="Arial"/>
              </a:rPr>
              <a:t>有些人一生无论怎样努力也发不了财，他的经营操作并没有问题，但终身受穷；有些人没怎么努力，却一生荣华富贵；还有诸如健康不 健康，长寿不长寿都是这样。 </a:t>
            </a:r>
            <a:endParaRPr b="1" sz="2400">
              <a:solidFill>
                <a:srgbClr val="660000"/>
              </a:solidFill>
              <a:latin typeface="Arial"/>
              <a:ea typeface="Arial"/>
              <a:cs typeface="Arial"/>
              <a:sym typeface="Arial"/>
            </a:endParaRPr>
          </a:p>
        </p:txBody>
      </p:sp>
      <p:pic>
        <p:nvPicPr>
          <p:cNvPr id="822" name="Google Shape;822;gbe7704ab85_6_108"/>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6" name="Shape 826"/>
        <p:cNvGrpSpPr/>
        <p:nvPr/>
      </p:nvGrpSpPr>
      <p:grpSpPr>
        <a:xfrm>
          <a:off x="0" y="0"/>
          <a:ext cx="0" cy="0"/>
          <a:chOff x="0" y="0"/>
          <a:chExt cx="0" cy="0"/>
        </a:xfrm>
      </p:grpSpPr>
      <p:sp>
        <p:nvSpPr>
          <p:cNvPr id="827" name="Google Shape;827;gbe7704ab85_6_114"/>
          <p:cNvSpPr txBox="1"/>
          <p:nvPr>
            <p:ph type="title"/>
          </p:nvPr>
        </p:nvSpPr>
        <p:spPr>
          <a:xfrm>
            <a:off x="3450350" y="6633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   三、证明因果的存在</a:t>
            </a:r>
            <a:endParaRPr sz="4000">
              <a:solidFill>
                <a:srgbClr val="222222"/>
              </a:solidFill>
              <a:latin typeface="Arial"/>
              <a:ea typeface="Arial"/>
              <a:cs typeface="Arial"/>
              <a:sym typeface="Arial"/>
            </a:endParaRPr>
          </a:p>
        </p:txBody>
      </p:sp>
      <p:sp>
        <p:nvSpPr>
          <p:cNvPr id="828" name="Google Shape;828;gbe7704ab85_6_114"/>
          <p:cNvSpPr txBox="1"/>
          <p:nvPr>
            <p:ph idx="1" type="body"/>
          </p:nvPr>
        </p:nvSpPr>
        <p:spPr>
          <a:xfrm>
            <a:off x="753600" y="1529225"/>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证明因果的存在？</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例如，西藏历史上有个国王为了让穷人富起来，曾三次把西藏所有贵族的财产平分给老百姓，但是过了一段时间，情况又恢复原样，穷人还是穷人，贵族依然是贵族，国王也就没办法了。那些富裕之人并不全是聪明和能干的，那些不富有的人也并非愚蠢和懒惰，这多半也跟因果有关。</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60年代，富农地主等把地和房子都分给穷人，但是慢慢的，现在又恢复原状了。当然，不是说这里所指的富和穷全都是命中注定的，富了就不用去干活，穷了也不必再努力，但从这些事件中，也基本上看得出因果的关系与规律。 </a:t>
            </a:r>
            <a:endParaRPr b="1" sz="2400">
              <a:solidFill>
                <a:srgbClr val="660000"/>
              </a:solidFill>
              <a:latin typeface="Arial"/>
              <a:ea typeface="Arial"/>
              <a:cs typeface="Arial"/>
              <a:sym typeface="Arial"/>
            </a:endParaRPr>
          </a:p>
        </p:txBody>
      </p:sp>
      <p:pic>
        <p:nvPicPr>
          <p:cNvPr id="829" name="Google Shape;829;gbe7704ab85_6_114"/>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 name="Shape 833"/>
        <p:cNvGrpSpPr/>
        <p:nvPr/>
      </p:nvGrpSpPr>
      <p:grpSpPr>
        <a:xfrm>
          <a:off x="0" y="0"/>
          <a:ext cx="0" cy="0"/>
          <a:chOff x="0" y="0"/>
          <a:chExt cx="0" cy="0"/>
        </a:xfrm>
      </p:grpSpPr>
      <p:sp>
        <p:nvSpPr>
          <p:cNvPr id="834" name="Google Shape;834;gbe7704ab85_6_120"/>
          <p:cNvSpPr txBox="1"/>
          <p:nvPr>
            <p:ph type="title"/>
          </p:nvPr>
        </p:nvSpPr>
        <p:spPr>
          <a:xfrm>
            <a:off x="3450350" y="663325"/>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   三、证明因果的存在</a:t>
            </a:r>
            <a:endParaRPr sz="4000">
              <a:solidFill>
                <a:srgbClr val="222222"/>
              </a:solidFill>
              <a:latin typeface="Arial"/>
              <a:ea typeface="Arial"/>
              <a:cs typeface="Arial"/>
              <a:sym typeface="Arial"/>
            </a:endParaRPr>
          </a:p>
        </p:txBody>
      </p:sp>
      <p:sp>
        <p:nvSpPr>
          <p:cNvPr id="835" name="Google Shape;835;gbe7704ab85_6_120"/>
          <p:cNvSpPr txBox="1"/>
          <p:nvPr>
            <p:ph idx="1" type="body"/>
          </p:nvPr>
        </p:nvSpPr>
        <p:spPr>
          <a:xfrm>
            <a:off x="753600" y="1529225"/>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证明因果的存在？</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父母造业，子女受报吗？</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有些父母造了很严重的罪业，他们的子女会感受到这个报应。《俱舍论》解释说，这些子女本身就有那种恶因的存在，当父母造了大恶业后，由于他们与子女的密切关系，就促使子女的恶因提前成熟而感受果报。</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想要直接证明因果的存在是很难的，因为我们的肉眼无法看见前世的因和后世的果， 但是用间接的方法，如上述的例子，就完全可以证明因果的相续存 在。</a:t>
            </a:r>
            <a:endParaRPr b="1" sz="2400">
              <a:solidFill>
                <a:srgbClr val="333333"/>
              </a:solidFill>
              <a:latin typeface="Arial"/>
              <a:ea typeface="Arial"/>
              <a:cs typeface="Arial"/>
              <a:sym typeface="Arial"/>
            </a:endParaRPr>
          </a:p>
        </p:txBody>
      </p:sp>
      <p:pic>
        <p:nvPicPr>
          <p:cNvPr id="836" name="Google Shape;836;gbe7704ab85_6_120"/>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gbe7704ab85_6_126"/>
          <p:cNvSpPr txBox="1"/>
          <p:nvPr>
            <p:ph type="title"/>
          </p:nvPr>
        </p:nvSpPr>
        <p:spPr>
          <a:xfrm>
            <a:off x="3497775" y="394700"/>
            <a:ext cx="6048900" cy="1000800"/>
          </a:xfrm>
          <a:prstGeom prst="rect">
            <a:avLst/>
          </a:prstGeom>
          <a:noFill/>
          <a:ln>
            <a:noFill/>
          </a:ln>
        </p:spPr>
        <p:txBody>
          <a:bodyPr anchorCtr="0" anchor="b" bIns="45700" lIns="91425" spcFirstLastPara="1" rIns="91425" wrap="square" tIns="45700">
            <a:normAutofit/>
          </a:bodyPr>
          <a:lstStyle/>
          <a:p>
            <a:pPr indent="0" lvl="0" marL="0" rtl="0" algn="l">
              <a:lnSpc>
                <a:spcPct val="110000"/>
              </a:lnSpc>
              <a:spcBef>
                <a:spcPts val="3000"/>
              </a:spcBef>
              <a:spcAft>
                <a:spcPts val="1500"/>
              </a:spcAft>
              <a:buClr>
                <a:schemeClr val="dk1"/>
              </a:buClr>
              <a:buSzPts val="1100"/>
              <a:buFont typeface="Arial"/>
              <a:buNone/>
            </a:pPr>
            <a:r>
              <a:rPr lang="zh-CN" sz="4000">
                <a:solidFill>
                  <a:srgbClr val="222222"/>
                </a:solidFill>
                <a:latin typeface="Arial"/>
                <a:ea typeface="Arial"/>
                <a:cs typeface="Arial"/>
                <a:sym typeface="Arial"/>
              </a:rPr>
              <a:t>         总结</a:t>
            </a:r>
            <a:endParaRPr sz="4000">
              <a:solidFill>
                <a:srgbClr val="222222"/>
              </a:solidFill>
              <a:latin typeface="Arial"/>
              <a:ea typeface="Arial"/>
              <a:cs typeface="Arial"/>
              <a:sym typeface="Arial"/>
            </a:endParaRPr>
          </a:p>
        </p:txBody>
      </p:sp>
      <p:sp>
        <p:nvSpPr>
          <p:cNvPr id="842" name="Google Shape;842;gbe7704ab85_6_126"/>
          <p:cNvSpPr txBox="1"/>
          <p:nvPr>
            <p:ph idx="1" type="body"/>
          </p:nvPr>
        </p:nvSpPr>
        <p:spPr>
          <a:xfrm>
            <a:off x="753600" y="1529225"/>
            <a:ext cx="10444500" cy="4908000"/>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--佛教的见解是缘起，缘起包含了许多内容，从名言谛来讲，就是有因必有果。</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--有因必然有果，无因就不会有果。 若渴求人天福报或快乐，就要去种快乐的因，快乐的因就是行善</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rPr b="1" lang="zh-CN" sz="2400">
                <a:solidFill>
                  <a:srgbClr val="333333"/>
                </a:solidFill>
                <a:latin typeface="Arial"/>
                <a:ea typeface="Arial"/>
                <a:cs typeface="Arial"/>
                <a:sym typeface="Arial"/>
              </a:rPr>
              <a:t>--若想避免痛苦和灾难，就不要种痛苦的因，痛苦的因就是造恶。</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a:p>
            <a:pPr indent="0" lvl="0" marL="0" rtl="0" algn="l">
              <a:lnSpc>
                <a:spcPct val="120000"/>
              </a:lnSpc>
              <a:spcBef>
                <a:spcPts val="1000"/>
              </a:spcBef>
              <a:spcAft>
                <a:spcPts val="0"/>
              </a:spcAft>
              <a:buClr>
                <a:schemeClr val="dk1"/>
              </a:buClr>
              <a:buSzPts val="2000"/>
              <a:buNone/>
            </a:pPr>
            <a:r>
              <a:t/>
            </a:r>
            <a:endParaRPr b="1" sz="2400">
              <a:solidFill>
                <a:srgbClr val="333333"/>
              </a:solidFill>
              <a:latin typeface="Arial"/>
              <a:ea typeface="Arial"/>
              <a:cs typeface="Arial"/>
              <a:sym typeface="Arial"/>
            </a:endParaRPr>
          </a:p>
        </p:txBody>
      </p:sp>
      <p:pic>
        <p:nvPicPr>
          <p:cNvPr id="843" name="Google Shape;843;gbe7704ab85_6_126"/>
          <p:cNvPicPr preferRelativeResize="0"/>
          <p:nvPr/>
        </p:nvPicPr>
        <p:blipFill rotWithShape="1">
          <a:blip r:embed="rId3">
            <a:alphaModFix/>
          </a:blip>
          <a:srcRect b="0" l="0" r="0" t="0"/>
          <a:stretch/>
        </p:blipFill>
        <p:spPr>
          <a:xfrm>
            <a:off x="372050" y="269075"/>
            <a:ext cx="1000850" cy="1000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mask">
  <a:themeElements>
    <a:clrScheme name="Damask">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2018-07-03T23:14:17Z</dcterms:created>
  <dc:creator>Joyce Liu</dc:creator>
</cp:coreProperties>
</file>